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19"/>
  </p:notesMasterIdLst>
  <p:sldIdLst>
    <p:sldId id="296" r:id="rId5"/>
    <p:sldId id="271" r:id="rId6"/>
    <p:sldId id="292" r:id="rId7"/>
    <p:sldId id="265" r:id="rId8"/>
    <p:sldId id="262" r:id="rId9"/>
    <p:sldId id="301" r:id="rId10"/>
    <p:sldId id="303" r:id="rId11"/>
    <p:sldId id="302" r:id="rId12"/>
    <p:sldId id="287" r:id="rId13"/>
    <p:sldId id="276" r:id="rId14"/>
    <p:sldId id="300" r:id="rId15"/>
    <p:sldId id="281" r:id="rId16"/>
    <p:sldId id="295" r:id="rId17"/>
    <p:sldId id="299" r:id="rId18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212327"/>
    <a:srgbClr val="00CC99"/>
    <a:srgbClr val="99FFCC"/>
    <a:srgbClr val="00FF99"/>
    <a:srgbClr val="339966"/>
    <a:srgbClr val="00FFFF"/>
    <a:srgbClr val="57A77F"/>
    <a:srgbClr val="FFCC66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>
      <p:cViewPr>
        <p:scale>
          <a:sx n="41" d="100"/>
          <a:sy n="41" d="100"/>
        </p:scale>
        <p:origin x="710" y="187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5C9D9B3-6FBE-46AF-A1BA-0863B92FB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24AFC8-44C1-4E04-A6B6-9C10618239D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446C1-CE9F-467C-848F-758D0C75F054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2D4A05E9-3076-4E49-9E55-55CD9A261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3B4655C5-0798-4BE6-A09A-78DC6E2C2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0C0F90-7DAE-407B-B845-35D8F5B406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AC5D96-17AC-437A-9E05-5AAC1CA88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89BF5-F953-4C3D-976F-1984B9DF2BC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9757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4228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86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8357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0517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7216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7127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373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65952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6165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40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94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0622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3111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28451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29389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9958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26219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04955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46550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77388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02865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7319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46766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236569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60206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88194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8756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58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5674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18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47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93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" name="Rectangle 2"/>
          <p:cNvSpPr>
            <a:spLocks/>
          </p:cNvSpPr>
          <p:nvPr/>
        </p:nvSpPr>
        <p:spPr bwMode="auto">
          <a:xfrm>
            <a:off x="-114300" y="-114300"/>
            <a:ext cx="24612600" cy="120396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AutoShape 4"/>
          <p:cNvSpPr>
            <a:spLocks/>
          </p:cNvSpPr>
          <p:nvPr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7" name="Rectangle 5"/>
          <p:cNvSpPr>
            <a:spLocks/>
          </p:cNvSpPr>
          <p:nvPr/>
        </p:nvSpPr>
        <p:spPr bwMode="auto">
          <a:xfrm>
            <a:off x="1473200" y="12623800"/>
            <a:ext cx="3670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>
                <a:solidFill>
                  <a:srgbClr val="9A9A9A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Presentation</a:t>
            </a:r>
            <a:r>
              <a:rPr lang="en-US" sz="2000">
                <a:solidFill>
                  <a:srgbClr val="9A9A9A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name goes here</a:t>
            </a:r>
          </a:p>
        </p:txBody>
      </p:sp>
      <p:sp>
        <p:nvSpPr>
          <p:cNvPr id="3078" name="AutoShape 6"/>
          <p:cNvSpPr>
            <a:spLocks/>
          </p:cNvSpPr>
          <p:nvPr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FFFFFF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9" name="AutoShape 7"/>
          <p:cNvSpPr>
            <a:spLocks/>
          </p:cNvSpPr>
          <p:nvPr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7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FFFFFF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8" name="Rectangle 2"/>
          <p:cNvSpPr>
            <a:spLocks/>
          </p:cNvSpPr>
          <p:nvPr/>
        </p:nvSpPr>
        <p:spPr bwMode="auto">
          <a:xfrm>
            <a:off x="-114300" y="2781300"/>
            <a:ext cx="24612600" cy="10972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9" name="AutoShape 3"/>
          <p:cNvSpPr>
            <a:spLocks/>
          </p:cNvSpPr>
          <p:nvPr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B3B3B3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AutoShape 4"/>
          <p:cNvSpPr>
            <a:spLocks/>
          </p:cNvSpPr>
          <p:nvPr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CDCDCD">
              <a:alpha val="7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E6E6E6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1460500" y="12306300"/>
            <a:ext cx="21437600" cy="0"/>
          </a:xfrm>
          <a:prstGeom prst="line">
            <a:avLst/>
          </a:prstGeom>
          <a:noFill/>
          <a:ln w="12700" cap="flat">
            <a:solidFill>
              <a:srgbClr val="CDCDC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700" y="889000"/>
            <a:ext cx="7667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AutoShape 7"/>
          <p:cNvSpPr>
            <a:spLocks/>
          </p:cNvSpPr>
          <p:nvPr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4" name="Rectangle 8"/>
          <p:cNvSpPr>
            <a:spLocks/>
          </p:cNvSpPr>
          <p:nvPr/>
        </p:nvSpPr>
        <p:spPr bwMode="auto">
          <a:xfrm>
            <a:off x="1473200" y="12623800"/>
            <a:ext cx="3670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>
                <a:solidFill>
                  <a:srgbClr val="9A9A9A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Presentation</a:t>
            </a:r>
            <a:r>
              <a:rPr lang="en-US" sz="2000">
                <a:solidFill>
                  <a:srgbClr val="9A9A9A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name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" TargetMode="External"/><Relationship Id="rId2" Type="http://schemas.openxmlformats.org/officeDocument/2006/relationships/hyperlink" Target="https://sochisirius.ru/" TargetMode="Externa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.png"/><Relationship Id="rId5" Type="http://schemas.openxmlformats.org/officeDocument/2006/relationships/hyperlink" Target="https://dc.baltinform.ru/" TargetMode="External"/><Relationship Id="rId4" Type="http://schemas.openxmlformats.org/officeDocument/2006/relationships/hyperlink" Target="https://github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WERKS:ENVATO:SLIDEHACK:40-X-note:the_x_note_main_files:the&#160;x%20note:ppt:1920:X-keynote_dark.ppt_media:preview-2.mov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4800601" y="3124200"/>
            <a:ext cx="20345400" cy="8458250"/>
            <a:chOff x="0" y="0"/>
            <a:chExt cx="12894" cy="5245"/>
          </a:xfrm>
        </p:grpSpPr>
        <p:sp>
          <p:nvSpPr>
            <p:cNvPr id="8194" name="Rectangle 2"/>
            <p:cNvSpPr>
              <a:spLocks/>
            </p:cNvSpPr>
            <p:nvPr/>
          </p:nvSpPr>
          <p:spPr bwMode="auto">
            <a:xfrm>
              <a:off x="2610" y="0"/>
              <a:ext cx="7558" cy="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ru-RU" sz="13600" dirty="0">
                  <a:solidFill>
                    <a:srgbClr val="CDCDCD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ЦРОД</a:t>
              </a:r>
              <a:r>
                <a:rPr lang="en-US" sz="13600" dirty="0">
                  <a:solidFill>
                    <a:srgbClr val="CDCDCD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.PROJECT</a:t>
              </a:r>
            </a:p>
          </p:txBody>
        </p:sp>
        <p:sp>
          <p:nvSpPr>
            <p:cNvPr id="8195" name="Rectangle 3"/>
            <p:cNvSpPr>
              <a:spLocks/>
            </p:cNvSpPr>
            <p:nvPr/>
          </p:nvSpPr>
          <p:spPr bwMode="auto">
            <a:xfrm>
              <a:off x="6000" y="3819"/>
              <a:ext cx="6894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ru-RU" sz="4800" dirty="0">
                  <a:solidFill>
                    <a:srgbClr val="CDCDCD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Авторы:</a:t>
              </a:r>
              <a:r>
                <a:rPr lang="en-US" sz="4800" dirty="0">
                  <a:solidFill>
                    <a:srgbClr val="CDCDCD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 </a:t>
              </a:r>
              <a:r>
                <a:rPr lang="ru-RU" sz="48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Тимур Дидигов</a:t>
              </a:r>
            </a:p>
            <a:p>
              <a:pPr algn="l"/>
              <a:r>
                <a:rPr lang="ru-RU" sz="48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		    Никита </a:t>
              </a:r>
              <a:r>
                <a:rPr lang="ru-RU" sz="4800" dirty="0" err="1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Дильман</a:t>
              </a:r>
              <a:endParaRPr lang="en-US" sz="48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  <a:p>
              <a:pPr algn="l"/>
              <a:r>
                <a:rPr lang="ru-RU" sz="48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		    Кирилл Саркисов</a:t>
              </a:r>
              <a:endParaRPr lang="en-US" sz="48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  <a:p>
              <a:pPr algn="l"/>
              <a:r>
                <a:rPr lang="ru-RU" sz="48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		    Кирилл </a:t>
              </a:r>
              <a:r>
                <a:rPr lang="ru-RU" sz="4800" dirty="0" err="1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Камаев</a:t>
              </a:r>
              <a:endParaRPr lang="en-US" sz="48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  <a:p>
              <a:pPr algn="l"/>
              <a:endParaRPr lang="en-US" sz="64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  <a:p>
              <a:pPr algn="l"/>
              <a:r>
                <a:rPr lang="ru-RU" sz="4200" dirty="0">
                  <a:solidFill>
                    <a:srgbClr val="CDCDCD"/>
                  </a:solidFill>
                  <a:latin typeface="Open Sans Light Italic" charset="0"/>
                  <a:ea typeface="ＭＳ Ｐゴシック" charset="0"/>
                  <a:cs typeface="Open Sans Light Italic" charset="0"/>
                  <a:sym typeface="Open Sans Light Italic" charset="0"/>
                </a:rPr>
                <a:t>			</a:t>
              </a:r>
              <a:endParaRPr lang="en-US" sz="4200" dirty="0">
                <a:solidFill>
                  <a:srgbClr val="CDCDCD"/>
                </a:solidFill>
                <a:latin typeface="Open Sans Light Italic" charset="0"/>
                <a:ea typeface="ＭＳ Ｐゴシック" charset="0"/>
                <a:cs typeface="Open Sans Light Italic" charset="0"/>
                <a:sym typeface="Open Sans Light Italic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"/>
              <a:ext cx="1896" cy="2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199" name="Group 7"/>
            <p:cNvGrpSpPr>
              <a:grpSpLocks/>
            </p:cNvGrpSpPr>
            <p:nvPr/>
          </p:nvGrpSpPr>
          <p:grpSpPr bwMode="auto">
            <a:xfrm>
              <a:off x="5681" y="2702"/>
              <a:ext cx="6182" cy="2543"/>
              <a:chOff x="3066" y="-98"/>
              <a:chExt cx="6181" cy="2542"/>
            </a:xfrm>
          </p:grpSpPr>
          <p:sp>
            <p:nvSpPr>
              <p:cNvPr id="8197" name="Line 5"/>
              <p:cNvSpPr>
                <a:spLocks noChangeShapeType="1"/>
              </p:cNvSpPr>
              <p:nvPr/>
            </p:nvSpPr>
            <p:spPr bwMode="auto">
              <a:xfrm>
                <a:off x="3066" y="-98"/>
                <a:ext cx="6181" cy="0"/>
              </a:xfrm>
              <a:prstGeom prst="lin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98" name="Line 6"/>
              <p:cNvSpPr>
                <a:spLocks noChangeShapeType="1"/>
              </p:cNvSpPr>
              <p:nvPr/>
            </p:nvSpPr>
            <p:spPr bwMode="auto">
              <a:xfrm>
                <a:off x="3066" y="2444"/>
                <a:ext cx="6181" cy="0"/>
              </a:xfrm>
              <a:prstGeom prst="lin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sp>
        <p:nvSpPr>
          <p:cNvPr id="8201" name="Rectangle 9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</a:t>
            </a:r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1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A3C0B-4852-475E-AFB5-E77D90606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124200"/>
            <a:ext cx="6087838" cy="51874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563532" y="1024235"/>
            <a:ext cx="66279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Дорожная карта</a:t>
            </a:r>
            <a:endParaRPr lang="en-US" sz="60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0" y="7543800"/>
            <a:ext cx="25501600" cy="152400"/>
            <a:chOff x="0" y="0"/>
            <a:chExt cx="16064" cy="96"/>
          </a:xfrm>
        </p:grpSpPr>
        <p:sp>
          <p:nvSpPr>
            <p:cNvPr id="19459" name="Rectangle 3"/>
            <p:cNvSpPr>
              <a:spLocks/>
            </p:cNvSpPr>
            <p:nvPr/>
          </p:nvSpPr>
          <p:spPr bwMode="auto">
            <a:xfrm>
              <a:off x="0" y="0"/>
              <a:ext cx="2698" cy="96"/>
            </a:xfrm>
            <a:prstGeom prst="rect">
              <a:avLst/>
            </a:prstGeom>
            <a:solidFill>
              <a:srgbClr val="19C38F"/>
            </a:solidFill>
            <a:ln w="25400" cap="flat">
              <a:solidFill>
                <a:srgbClr val="19C38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0" name="Rectangle 4"/>
            <p:cNvSpPr>
              <a:spLocks/>
            </p:cNvSpPr>
            <p:nvPr/>
          </p:nvSpPr>
          <p:spPr bwMode="auto">
            <a:xfrm>
              <a:off x="2710" y="0"/>
              <a:ext cx="3679" cy="96"/>
            </a:xfrm>
            <a:prstGeom prst="rect">
              <a:avLst/>
            </a:prstGeom>
            <a:solidFill>
              <a:srgbClr val="7BCBB6"/>
            </a:solidFill>
            <a:ln w="25400" cap="flat">
              <a:solidFill>
                <a:srgbClr val="7BCBB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1" name="Rectangle 5"/>
            <p:cNvSpPr>
              <a:spLocks/>
            </p:cNvSpPr>
            <p:nvPr/>
          </p:nvSpPr>
          <p:spPr bwMode="auto">
            <a:xfrm>
              <a:off x="6401" y="0"/>
              <a:ext cx="4696" cy="96"/>
            </a:xfrm>
            <a:prstGeom prst="rect">
              <a:avLst/>
            </a:prstGeom>
            <a:solidFill>
              <a:srgbClr val="3690E2"/>
            </a:solidFill>
            <a:ln w="25400" cap="flat">
              <a:solidFill>
                <a:srgbClr val="3690E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62" name="Rectangle 6"/>
            <p:cNvSpPr>
              <a:spLocks/>
            </p:cNvSpPr>
            <p:nvPr/>
          </p:nvSpPr>
          <p:spPr bwMode="auto">
            <a:xfrm>
              <a:off x="11112" y="0"/>
              <a:ext cx="4952" cy="96"/>
            </a:xfrm>
            <a:prstGeom prst="rect">
              <a:avLst/>
            </a:prstGeom>
            <a:solidFill>
              <a:srgbClr val="8BA1BF"/>
            </a:solidFill>
            <a:ln w="25400" cap="flat">
              <a:solidFill>
                <a:srgbClr val="8BA1B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464" name="Freeform 8"/>
          <p:cNvSpPr>
            <a:spLocks/>
          </p:cNvSpPr>
          <p:nvPr/>
        </p:nvSpPr>
        <p:spPr bwMode="auto">
          <a:xfrm rot="10800000" flipH="1">
            <a:off x="16014700" y="8153400"/>
            <a:ext cx="5834063" cy="3463925"/>
          </a:xfrm>
          <a:custGeom>
            <a:avLst/>
            <a:gdLst>
              <a:gd name="T0" fmla="*/ 0 w 21600"/>
              <a:gd name="T1" fmla="*/ 139 h 21600"/>
              <a:gd name="T2" fmla="*/ 0 w 21600"/>
              <a:gd name="T3" fmla="*/ 19647 h 21600"/>
              <a:gd name="T4" fmla="*/ 3450 w 21600"/>
              <a:gd name="T5" fmla="*/ 19647 h 21600"/>
              <a:gd name="T6" fmla="*/ 4610 w 21600"/>
              <a:gd name="T7" fmla="*/ 21600 h 21600"/>
              <a:gd name="T8" fmla="*/ 5728 w 21600"/>
              <a:gd name="T9" fmla="*/ 19718 h 21600"/>
              <a:gd name="T10" fmla="*/ 21600 w 21600"/>
              <a:gd name="T11" fmla="*/ 19718 h 21600"/>
              <a:gd name="T12" fmla="*/ 21600 w 21600"/>
              <a:gd name="T13" fmla="*/ 0 h 21600"/>
              <a:gd name="T14" fmla="*/ 0 w 21600"/>
              <a:gd name="T15" fmla="*/ 139 h 21600"/>
              <a:gd name="T16" fmla="*/ 0 w 21600"/>
              <a:gd name="T17" fmla="*/ 13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0" y="139"/>
                </a:moveTo>
                <a:lnTo>
                  <a:pt x="0" y="19647"/>
                </a:lnTo>
                <a:lnTo>
                  <a:pt x="3450" y="19647"/>
                </a:lnTo>
                <a:lnTo>
                  <a:pt x="4610" y="21600"/>
                </a:lnTo>
                <a:lnTo>
                  <a:pt x="5728" y="19718"/>
                </a:lnTo>
                <a:lnTo>
                  <a:pt x="21600" y="19718"/>
                </a:lnTo>
                <a:lnTo>
                  <a:pt x="21600" y="0"/>
                </a:lnTo>
                <a:lnTo>
                  <a:pt x="0" y="139"/>
                </a:lnTo>
                <a:close/>
                <a:moveTo>
                  <a:pt x="0" y="139"/>
                </a:moveTo>
              </a:path>
            </a:pathLst>
          </a:custGeom>
          <a:solidFill>
            <a:srgbClr val="FFFFFF">
              <a:alpha val="9999"/>
            </a:srgbClr>
          </a:solidFill>
          <a:ln w="25400" cap="flat">
            <a:solidFill>
              <a:srgbClr val="FFFFFF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38100" dir="16799914" algn="ctr" rotWithShape="0">
              <a:schemeClr val="bg2">
                <a:alpha val="10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5" name="Freeform 9"/>
          <p:cNvSpPr>
            <a:spLocks/>
          </p:cNvSpPr>
          <p:nvPr/>
        </p:nvSpPr>
        <p:spPr bwMode="auto">
          <a:xfrm rot="10800000" flipH="1">
            <a:off x="6743700" y="8153400"/>
            <a:ext cx="5834063" cy="3463925"/>
          </a:xfrm>
          <a:custGeom>
            <a:avLst/>
            <a:gdLst>
              <a:gd name="T0" fmla="*/ 0 w 21600"/>
              <a:gd name="T1" fmla="*/ 139 h 21600"/>
              <a:gd name="T2" fmla="*/ 0 w 21600"/>
              <a:gd name="T3" fmla="*/ 19647 h 21600"/>
              <a:gd name="T4" fmla="*/ 3450 w 21600"/>
              <a:gd name="T5" fmla="*/ 19647 h 21600"/>
              <a:gd name="T6" fmla="*/ 4610 w 21600"/>
              <a:gd name="T7" fmla="*/ 21600 h 21600"/>
              <a:gd name="T8" fmla="*/ 5728 w 21600"/>
              <a:gd name="T9" fmla="*/ 19718 h 21600"/>
              <a:gd name="T10" fmla="*/ 21600 w 21600"/>
              <a:gd name="T11" fmla="*/ 19718 h 21600"/>
              <a:gd name="T12" fmla="*/ 21600 w 21600"/>
              <a:gd name="T13" fmla="*/ 0 h 21600"/>
              <a:gd name="T14" fmla="*/ 0 w 21600"/>
              <a:gd name="T15" fmla="*/ 139 h 21600"/>
              <a:gd name="T16" fmla="*/ 0 w 21600"/>
              <a:gd name="T17" fmla="*/ 13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0" y="139"/>
                </a:moveTo>
                <a:lnTo>
                  <a:pt x="0" y="19647"/>
                </a:lnTo>
                <a:lnTo>
                  <a:pt x="3450" y="19647"/>
                </a:lnTo>
                <a:lnTo>
                  <a:pt x="4610" y="21600"/>
                </a:lnTo>
                <a:lnTo>
                  <a:pt x="5728" y="19718"/>
                </a:lnTo>
                <a:lnTo>
                  <a:pt x="21600" y="19718"/>
                </a:lnTo>
                <a:lnTo>
                  <a:pt x="21600" y="0"/>
                </a:lnTo>
                <a:lnTo>
                  <a:pt x="0" y="139"/>
                </a:lnTo>
                <a:close/>
                <a:moveTo>
                  <a:pt x="0" y="139"/>
                </a:moveTo>
              </a:path>
            </a:pathLst>
          </a:custGeom>
          <a:solidFill>
            <a:srgbClr val="FFFFFF">
              <a:alpha val="9999"/>
            </a:srgbClr>
          </a:solidFill>
          <a:ln w="25400" cap="flat">
            <a:solidFill>
              <a:srgbClr val="FFFFFF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38100" dir="16799914" algn="ctr" rotWithShape="0">
              <a:schemeClr val="bg2">
                <a:alpha val="10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6" name="Freeform 10"/>
          <p:cNvSpPr>
            <a:spLocks/>
          </p:cNvSpPr>
          <p:nvPr/>
        </p:nvSpPr>
        <p:spPr bwMode="auto">
          <a:xfrm>
            <a:off x="2138363" y="3317875"/>
            <a:ext cx="5835650" cy="3463925"/>
          </a:xfrm>
          <a:custGeom>
            <a:avLst/>
            <a:gdLst>
              <a:gd name="T0" fmla="*/ 0 w 21600"/>
              <a:gd name="T1" fmla="*/ 139 h 21600"/>
              <a:gd name="T2" fmla="*/ 0 w 21600"/>
              <a:gd name="T3" fmla="*/ 19647 h 21600"/>
              <a:gd name="T4" fmla="*/ 3450 w 21600"/>
              <a:gd name="T5" fmla="*/ 19647 h 21600"/>
              <a:gd name="T6" fmla="*/ 4610 w 21600"/>
              <a:gd name="T7" fmla="*/ 21600 h 21600"/>
              <a:gd name="T8" fmla="*/ 5728 w 21600"/>
              <a:gd name="T9" fmla="*/ 19718 h 21600"/>
              <a:gd name="T10" fmla="*/ 21600 w 21600"/>
              <a:gd name="T11" fmla="*/ 19718 h 21600"/>
              <a:gd name="T12" fmla="*/ 21600 w 21600"/>
              <a:gd name="T13" fmla="*/ 0 h 21600"/>
              <a:gd name="T14" fmla="*/ 0 w 21600"/>
              <a:gd name="T15" fmla="*/ 139 h 21600"/>
              <a:gd name="T16" fmla="*/ 0 w 21600"/>
              <a:gd name="T17" fmla="*/ 13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0" y="139"/>
                </a:moveTo>
                <a:lnTo>
                  <a:pt x="0" y="19647"/>
                </a:lnTo>
                <a:lnTo>
                  <a:pt x="3450" y="19647"/>
                </a:lnTo>
                <a:lnTo>
                  <a:pt x="4610" y="21600"/>
                </a:lnTo>
                <a:lnTo>
                  <a:pt x="5728" y="19718"/>
                </a:lnTo>
                <a:lnTo>
                  <a:pt x="21600" y="19718"/>
                </a:lnTo>
                <a:lnTo>
                  <a:pt x="21600" y="0"/>
                </a:lnTo>
                <a:lnTo>
                  <a:pt x="0" y="139"/>
                </a:lnTo>
                <a:close/>
                <a:moveTo>
                  <a:pt x="0" y="139"/>
                </a:moveTo>
              </a:path>
            </a:pathLst>
          </a:custGeom>
          <a:solidFill>
            <a:srgbClr val="FFFFFF">
              <a:alpha val="9999"/>
            </a:srgbClr>
          </a:solidFill>
          <a:ln w="25400" cap="flat">
            <a:solidFill>
              <a:srgbClr val="FFFFFF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38099" dir="5400000" algn="ctr" rotWithShape="0">
              <a:schemeClr val="bg2">
                <a:alpha val="10999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7" name="Freeform 11"/>
          <p:cNvSpPr>
            <a:spLocks/>
          </p:cNvSpPr>
          <p:nvPr/>
        </p:nvSpPr>
        <p:spPr bwMode="auto">
          <a:xfrm>
            <a:off x="11417300" y="3327400"/>
            <a:ext cx="5834063" cy="3463925"/>
          </a:xfrm>
          <a:custGeom>
            <a:avLst/>
            <a:gdLst>
              <a:gd name="T0" fmla="*/ 0 w 21600"/>
              <a:gd name="T1" fmla="*/ 139 h 21600"/>
              <a:gd name="T2" fmla="*/ 0 w 21600"/>
              <a:gd name="T3" fmla="*/ 19647 h 21600"/>
              <a:gd name="T4" fmla="*/ 3450 w 21600"/>
              <a:gd name="T5" fmla="*/ 19647 h 21600"/>
              <a:gd name="T6" fmla="*/ 4610 w 21600"/>
              <a:gd name="T7" fmla="*/ 21600 h 21600"/>
              <a:gd name="T8" fmla="*/ 5728 w 21600"/>
              <a:gd name="T9" fmla="*/ 19718 h 21600"/>
              <a:gd name="T10" fmla="*/ 21600 w 21600"/>
              <a:gd name="T11" fmla="*/ 19718 h 21600"/>
              <a:gd name="T12" fmla="*/ 21600 w 21600"/>
              <a:gd name="T13" fmla="*/ 0 h 21600"/>
              <a:gd name="T14" fmla="*/ 0 w 21600"/>
              <a:gd name="T15" fmla="*/ 139 h 21600"/>
              <a:gd name="T16" fmla="*/ 0 w 21600"/>
              <a:gd name="T17" fmla="*/ 13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0" y="139"/>
                </a:moveTo>
                <a:lnTo>
                  <a:pt x="0" y="19647"/>
                </a:lnTo>
                <a:lnTo>
                  <a:pt x="3450" y="19647"/>
                </a:lnTo>
                <a:lnTo>
                  <a:pt x="4610" y="21600"/>
                </a:lnTo>
                <a:lnTo>
                  <a:pt x="5728" y="19718"/>
                </a:lnTo>
                <a:lnTo>
                  <a:pt x="21600" y="19718"/>
                </a:lnTo>
                <a:lnTo>
                  <a:pt x="21600" y="0"/>
                </a:lnTo>
                <a:lnTo>
                  <a:pt x="0" y="139"/>
                </a:lnTo>
                <a:close/>
                <a:moveTo>
                  <a:pt x="0" y="139"/>
                </a:moveTo>
              </a:path>
            </a:pathLst>
          </a:custGeom>
          <a:solidFill>
            <a:srgbClr val="FFFFFF">
              <a:alpha val="9999"/>
            </a:srgbClr>
          </a:solidFill>
          <a:ln w="25400" cap="flat">
            <a:solidFill>
              <a:srgbClr val="FFFFFF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38099" dir="5400000" algn="ctr" rotWithShape="0">
              <a:schemeClr val="bg2">
                <a:alpha val="10999"/>
              </a:schemeClr>
            </a:outerShdw>
          </a:effec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9468" name="Oval 12"/>
          <p:cNvSpPr>
            <a:spLocks/>
          </p:cNvSpPr>
          <p:nvPr/>
        </p:nvSpPr>
        <p:spPr bwMode="auto">
          <a:xfrm>
            <a:off x="2997200" y="7277100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9" name="Oval 13"/>
          <p:cNvSpPr>
            <a:spLocks/>
          </p:cNvSpPr>
          <p:nvPr/>
        </p:nvSpPr>
        <p:spPr bwMode="auto">
          <a:xfrm>
            <a:off x="3200400" y="7480300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0" name="Oval 14"/>
          <p:cNvSpPr>
            <a:spLocks/>
          </p:cNvSpPr>
          <p:nvPr/>
        </p:nvSpPr>
        <p:spPr bwMode="auto">
          <a:xfrm>
            <a:off x="7632700" y="7277100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1" name="Oval 15"/>
          <p:cNvSpPr>
            <a:spLocks/>
          </p:cNvSpPr>
          <p:nvPr/>
        </p:nvSpPr>
        <p:spPr bwMode="auto">
          <a:xfrm>
            <a:off x="7835900" y="7480300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2" name="Oval 16"/>
          <p:cNvSpPr>
            <a:spLocks/>
          </p:cNvSpPr>
          <p:nvPr/>
        </p:nvSpPr>
        <p:spPr bwMode="auto">
          <a:xfrm>
            <a:off x="12268200" y="7277100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3" name="Oval 17"/>
          <p:cNvSpPr>
            <a:spLocks/>
          </p:cNvSpPr>
          <p:nvPr/>
        </p:nvSpPr>
        <p:spPr bwMode="auto">
          <a:xfrm>
            <a:off x="12471400" y="7480300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4" name="Oval 18"/>
          <p:cNvSpPr>
            <a:spLocks/>
          </p:cNvSpPr>
          <p:nvPr/>
        </p:nvSpPr>
        <p:spPr bwMode="auto">
          <a:xfrm>
            <a:off x="16903700" y="7277100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5" name="Oval 19"/>
          <p:cNvSpPr>
            <a:spLocks/>
          </p:cNvSpPr>
          <p:nvPr/>
        </p:nvSpPr>
        <p:spPr bwMode="auto">
          <a:xfrm>
            <a:off x="17106900" y="7480300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9479" name="Group 23"/>
          <p:cNvGrpSpPr>
            <a:grpSpLocks/>
          </p:cNvGrpSpPr>
          <p:nvPr/>
        </p:nvGrpSpPr>
        <p:grpSpPr bwMode="auto">
          <a:xfrm>
            <a:off x="5321300" y="3851275"/>
            <a:ext cx="2311400" cy="2092325"/>
            <a:chOff x="1960" y="242"/>
            <a:chExt cx="1456" cy="1318"/>
          </a:xfrm>
        </p:grpSpPr>
        <p:sp>
          <p:nvSpPr>
            <p:cNvPr id="19477" name="Rectangle 21"/>
            <p:cNvSpPr>
              <a:spLocks/>
            </p:cNvSpPr>
            <p:nvPr/>
          </p:nvSpPr>
          <p:spPr bwMode="auto">
            <a:xfrm>
              <a:off x="1960" y="824"/>
              <a:ext cx="1456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ru-RU" sz="36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Январь</a:t>
              </a:r>
              <a:endParaRPr lang="en-US" sz="3600" dirty="0">
                <a:solidFill>
                  <a:srgbClr val="CDCDCD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  <p:sp>
          <p:nvSpPr>
            <p:cNvPr id="19478" name="Rectangle 22"/>
            <p:cNvSpPr>
              <a:spLocks/>
            </p:cNvSpPr>
            <p:nvPr/>
          </p:nvSpPr>
          <p:spPr bwMode="auto">
            <a:xfrm>
              <a:off x="1960" y="242"/>
              <a:ext cx="1179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6400" dirty="0">
                  <a:solidFill>
                    <a:srgbClr val="19C38F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20</a:t>
              </a:r>
              <a:r>
                <a:rPr lang="ru-RU" sz="6400" dirty="0">
                  <a:solidFill>
                    <a:srgbClr val="19C38F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2</a:t>
              </a:r>
              <a:r>
                <a:rPr lang="en-US" sz="6400" dirty="0">
                  <a:solidFill>
                    <a:srgbClr val="19C38F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1</a:t>
              </a:r>
            </a:p>
          </p:txBody>
        </p:sp>
      </p:grpSp>
      <p:grpSp>
        <p:nvGrpSpPr>
          <p:cNvPr id="19483" name="Group 27"/>
          <p:cNvGrpSpPr>
            <a:grpSpLocks/>
          </p:cNvGrpSpPr>
          <p:nvPr/>
        </p:nvGrpSpPr>
        <p:grpSpPr bwMode="auto">
          <a:xfrm>
            <a:off x="14617700" y="3851275"/>
            <a:ext cx="2311400" cy="2270125"/>
            <a:chOff x="1960" y="242"/>
            <a:chExt cx="1456" cy="1430"/>
          </a:xfrm>
        </p:grpSpPr>
        <p:sp>
          <p:nvSpPr>
            <p:cNvPr id="19481" name="Rectangle 25"/>
            <p:cNvSpPr>
              <a:spLocks/>
            </p:cNvSpPr>
            <p:nvPr/>
          </p:nvSpPr>
          <p:spPr bwMode="auto">
            <a:xfrm>
              <a:off x="1960" y="936"/>
              <a:ext cx="1456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ru-RU" sz="36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Июнь - август</a:t>
              </a:r>
              <a:r>
                <a:rPr lang="en-US" sz="36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 </a:t>
              </a:r>
            </a:p>
            <a:p>
              <a:pPr algn="l"/>
              <a:endParaRPr lang="en-US" sz="2100" dirty="0">
                <a:solidFill>
                  <a:srgbClr val="CDCDCD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  <p:sp>
          <p:nvSpPr>
            <p:cNvPr id="19482" name="Rectangle 26"/>
            <p:cNvSpPr>
              <a:spLocks/>
            </p:cNvSpPr>
            <p:nvPr/>
          </p:nvSpPr>
          <p:spPr bwMode="auto">
            <a:xfrm>
              <a:off x="1960" y="242"/>
              <a:ext cx="1179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6400" dirty="0">
                  <a:solidFill>
                    <a:srgbClr val="3690E2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20</a:t>
              </a:r>
              <a:r>
                <a:rPr lang="ru-RU" sz="6400" dirty="0">
                  <a:solidFill>
                    <a:srgbClr val="3690E2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21</a:t>
              </a:r>
              <a:endParaRPr lang="en-US" sz="6400" dirty="0">
                <a:solidFill>
                  <a:srgbClr val="3690E2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sp>
        <p:nvSpPr>
          <p:cNvPr id="19485" name="Rectangle 29"/>
          <p:cNvSpPr>
            <a:spLocks/>
          </p:cNvSpPr>
          <p:nvPr/>
        </p:nvSpPr>
        <p:spPr bwMode="auto">
          <a:xfrm>
            <a:off x="9944100" y="10033000"/>
            <a:ext cx="25273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36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Февраль - июнь</a:t>
            </a:r>
            <a:endParaRPr lang="en-US" sz="3600" dirty="0">
              <a:solidFill>
                <a:srgbClr val="CDCDCD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19486" name="Rectangle 30"/>
          <p:cNvSpPr>
            <a:spLocks/>
          </p:cNvSpPr>
          <p:nvPr/>
        </p:nvSpPr>
        <p:spPr bwMode="auto">
          <a:xfrm>
            <a:off x="9944100" y="8930957"/>
            <a:ext cx="18723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dirty="0">
                <a:solidFill>
                  <a:srgbClr val="19C38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20</a:t>
            </a:r>
            <a:r>
              <a:rPr lang="ru-RU" sz="6400" dirty="0">
                <a:solidFill>
                  <a:srgbClr val="19C38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21</a:t>
            </a:r>
            <a:endParaRPr lang="en-US" sz="6400" dirty="0">
              <a:solidFill>
                <a:srgbClr val="19C38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19488" name="Rectangle 32"/>
          <p:cNvSpPr>
            <a:spLocks/>
          </p:cNvSpPr>
          <p:nvPr/>
        </p:nvSpPr>
        <p:spPr bwMode="auto">
          <a:xfrm>
            <a:off x="19215100" y="10033000"/>
            <a:ext cx="23114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36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Август - декабрь</a:t>
            </a:r>
            <a:endParaRPr lang="en-US" sz="3600" dirty="0">
              <a:solidFill>
                <a:srgbClr val="CDCDCD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19489" name="Rectangle 33"/>
          <p:cNvSpPr>
            <a:spLocks/>
          </p:cNvSpPr>
          <p:nvPr/>
        </p:nvSpPr>
        <p:spPr bwMode="auto">
          <a:xfrm>
            <a:off x="19215100" y="8930957"/>
            <a:ext cx="18723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dirty="0">
                <a:solidFill>
                  <a:srgbClr val="B8CBC5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20</a:t>
            </a:r>
            <a:r>
              <a:rPr lang="ru-RU" sz="6400" dirty="0">
                <a:solidFill>
                  <a:srgbClr val="B8CBC5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21</a:t>
            </a:r>
            <a:endParaRPr lang="en-US" sz="6400" dirty="0">
              <a:solidFill>
                <a:srgbClr val="B8CBC5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19490" name="Oval 34"/>
          <p:cNvSpPr>
            <a:spLocks/>
          </p:cNvSpPr>
          <p:nvPr/>
        </p:nvSpPr>
        <p:spPr bwMode="auto">
          <a:xfrm>
            <a:off x="21539200" y="7277100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91" name="Oval 35"/>
          <p:cNvSpPr>
            <a:spLocks/>
          </p:cNvSpPr>
          <p:nvPr/>
        </p:nvSpPr>
        <p:spPr bwMode="auto">
          <a:xfrm>
            <a:off x="21742400" y="7480300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92" name="Rectangle 36"/>
          <p:cNvSpPr>
            <a:spLocks/>
          </p:cNvSpPr>
          <p:nvPr/>
        </p:nvSpPr>
        <p:spPr bwMode="auto">
          <a:xfrm>
            <a:off x="20904200" y="5521007"/>
            <a:ext cx="18723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dirty="0">
                <a:solidFill>
                  <a:srgbClr val="9A9A9A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20</a:t>
            </a:r>
            <a:r>
              <a:rPr lang="ru-RU" sz="6400" dirty="0">
                <a:solidFill>
                  <a:srgbClr val="9A9A9A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22</a:t>
            </a:r>
            <a:endParaRPr lang="en-US" sz="6400" dirty="0">
              <a:solidFill>
                <a:srgbClr val="9A9A9A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grpSp>
        <p:nvGrpSpPr>
          <p:cNvPr id="19496" name="Group 40"/>
          <p:cNvGrpSpPr>
            <a:grpSpLocks/>
          </p:cNvGrpSpPr>
          <p:nvPr/>
        </p:nvGrpSpPr>
        <p:grpSpPr bwMode="auto">
          <a:xfrm>
            <a:off x="21183600" y="4392613"/>
            <a:ext cx="1485900" cy="927100"/>
            <a:chOff x="0" y="0"/>
            <a:chExt cx="935" cy="584"/>
          </a:xfrm>
        </p:grpSpPr>
        <p:sp>
          <p:nvSpPr>
            <p:cNvPr id="19493" name="AutoShape 37"/>
            <p:cNvSpPr>
              <a:spLocks/>
            </p:cNvSpPr>
            <p:nvPr/>
          </p:nvSpPr>
          <p:spPr bwMode="auto">
            <a:xfrm>
              <a:off x="0" y="0"/>
              <a:ext cx="935" cy="58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9"/>
                    <a:pt x="1437" y="10797"/>
                  </a:cubicBezTo>
                  <a:cubicBezTo>
                    <a:pt x="3299" y="5599"/>
                    <a:pt x="7010" y="2162"/>
                    <a:pt x="10800" y="2162"/>
                  </a:cubicBezTo>
                  <a:cubicBezTo>
                    <a:pt x="14595" y="2162"/>
                    <a:pt x="18311" y="5611"/>
                    <a:pt x="20163" y="10803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2"/>
                  </a:moveTo>
                  <a:cubicBezTo>
                    <a:pt x="21570" y="10516"/>
                    <a:pt x="21574" y="10468"/>
                    <a:pt x="21563" y="10423"/>
                  </a:cubicBezTo>
                  <a:cubicBezTo>
                    <a:pt x="21559" y="10406"/>
                    <a:pt x="21549" y="10395"/>
                    <a:pt x="21545" y="10378"/>
                  </a:cubicBezTo>
                  <a:cubicBezTo>
                    <a:pt x="21538" y="10352"/>
                    <a:pt x="21539" y="10323"/>
                    <a:pt x="21530" y="10298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8" y="0"/>
                    <a:pt x="2031" y="4291"/>
                    <a:pt x="70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8"/>
                    <a:pt x="41" y="10399"/>
                    <a:pt x="37" y="10416"/>
                  </a:cubicBezTo>
                  <a:cubicBezTo>
                    <a:pt x="26" y="10460"/>
                    <a:pt x="30" y="10509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6"/>
                    <a:pt x="24" y="11038"/>
                  </a:cubicBezTo>
                  <a:cubicBezTo>
                    <a:pt x="30" y="11084"/>
                    <a:pt x="26" y="11131"/>
                    <a:pt x="37" y="11175"/>
                  </a:cubicBezTo>
                  <a:cubicBezTo>
                    <a:pt x="41" y="11194"/>
                    <a:pt x="51" y="11205"/>
                    <a:pt x="55" y="11221"/>
                  </a:cubicBezTo>
                  <a:cubicBezTo>
                    <a:pt x="62" y="11248"/>
                    <a:pt x="61" y="11276"/>
                    <a:pt x="70" y="11302"/>
                  </a:cubicBezTo>
                  <a:cubicBezTo>
                    <a:pt x="2031" y="17300"/>
                    <a:pt x="6298" y="21600"/>
                    <a:pt x="10800" y="21600"/>
                  </a:cubicBezTo>
                  <a:cubicBezTo>
                    <a:pt x="15302" y="21600"/>
                    <a:pt x="19569" y="17308"/>
                    <a:pt x="21530" y="11310"/>
                  </a:cubicBezTo>
                  <a:cubicBezTo>
                    <a:pt x="21539" y="11284"/>
                    <a:pt x="21538" y="11256"/>
                    <a:pt x="21545" y="11229"/>
                  </a:cubicBezTo>
                  <a:cubicBezTo>
                    <a:pt x="21549" y="11212"/>
                    <a:pt x="21559" y="11201"/>
                    <a:pt x="21563" y="11183"/>
                  </a:cubicBezTo>
                  <a:cubicBezTo>
                    <a:pt x="21574" y="11139"/>
                    <a:pt x="21570" y="11090"/>
                    <a:pt x="21576" y="11045"/>
                  </a:cubicBezTo>
                  <a:cubicBezTo>
                    <a:pt x="21588" y="10964"/>
                    <a:pt x="21600" y="10886"/>
                    <a:pt x="21600" y="10804"/>
                  </a:cubicBezTo>
                  <a:cubicBezTo>
                    <a:pt x="21600" y="10722"/>
                    <a:pt x="21588" y="10643"/>
                    <a:pt x="21576" y="105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94" name="AutoShape 38"/>
            <p:cNvSpPr>
              <a:spLocks/>
            </p:cNvSpPr>
            <p:nvPr/>
          </p:nvSpPr>
          <p:spPr bwMode="auto">
            <a:xfrm>
              <a:off x="351" y="175"/>
              <a:ext cx="132" cy="1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3" y="0"/>
                  </a:moveTo>
                  <a:cubicBezTo>
                    <a:pt x="19193" y="0"/>
                    <a:pt x="19184" y="5"/>
                    <a:pt x="19174" y="5"/>
                  </a:cubicBezTo>
                  <a:cubicBezTo>
                    <a:pt x="8586" y="23"/>
                    <a:pt x="0" y="8607"/>
                    <a:pt x="0" y="19198"/>
                  </a:cubicBezTo>
                  <a:cubicBezTo>
                    <a:pt x="0" y="20524"/>
                    <a:pt x="1077" y="21600"/>
                    <a:pt x="2402" y="21600"/>
                  </a:cubicBezTo>
                  <a:cubicBezTo>
                    <a:pt x="3723" y="21600"/>
                    <a:pt x="4799" y="20524"/>
                    <a:pt x="4799" y="19198"/>
                  </a:cubicBezTo>
                  <a:cubicBezTo>
                    <a:pt x="4799" y="11262"/>
                    <a:pt x="11262" y="4803"/>
                    <a:pt x="19203" y="4803"/>
                  </a:cubicBezTo>
                  <a:lnTo>
                    <a:pt x="19203" y="4798"/>
                  </a:lnTo>
                  <a:cubicBezTo>
                    <a:pt x="20523" y="4798"/>
                    <a:pt x="21600" y="3722"/>
                    <a:pt x="21600" y="2402"/>
                  </a:cubicBezTo>
                  <a:cubicBezTo>
                    <a:pt x="21600" y="1076"/>
                    <a:pt x="20523" y="0"/>
                    <a:pt x="1920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95" name="AutoShape 39"/>
            <p:cNvSpPr>
              <a:spLocks/>
            </p:cNvSpPr>
            <p:nvPr/>
          </p:nvSpPr>
          <p:spPr bwMode="auto">
            <a:xfrm>
              <a:off x="263" y="87"/>
              <a:ext cx="410" cy="4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5" y="20057"/>
                    <a:pt x="1543" y="15905"/>
                    <a:pt x="1543" y="10800"/>
                  </a:cubicBezTo>
                  <a:cubicBezTo>
                    <a:pt x="1543" y="5695"/>
                    <a:pt x="5695" y="1543"/>
                    <a:pt x="10800" y="1543"/>
                  </a:cubicBezTo>
                  <a:cubicBezTo>
                    <a:pt x="15905" y="1543"/>
                    <a:pt x="20057" y="5695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497" name="Rectangle 41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08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43" name="AutoShape 2"/>
          <p:cNvSpPr>
            <a:spLocks/>
          </p:cNvSpPr>
          <p:nvPr/>
        </p:nvSpPr>
        <p:spPr bwMode="auto">
          <a:xfrm>
            <a:off x="2209800" y="3429000"/>
            <a:ext cx="2819400" cy="2971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7A77F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4" name="AutoShape 2"/>
          <p:cNvSpPr>
            <a:spLocks/>
          </p:cNvSpPr>
          <p:nvPr/>
        </p:nvSpPr>
        <p:spPr bwMode="auto">
          <a:xfrm>
            <a:off x="11506200" y="3429000"/>
            <a:ext cx="2819400" cy="2971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5" name="AutoShape 2"/>
          <p:cNvSpPr>
            <a:spLocks/>
          </p:cNvSpPr>
          <p:nvPr/>
        </p:nvSpPr>
        <p:spPr bwMode="auto">
          <a:xfrm>
            <a:off x="6781800" y="8534400"/>
            <a:ext cx="2819400" cy="2971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C99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6" name="AutoShape 2"/>
          <p:cNvSpPr>
            <a:spLocks/>
          </p:cNvSpPr>
          <p:nvPr/>
        </p:nvSpPr>
        <p:spPr bwMode="auto">
          <a:xfrm>
            <a:off x="16078200" y="8534400"/>
            <a:ext cx="2819400" cy="2971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6790C32F-1400-4E86-8937-842CB5C272C8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FB6C9B8E-79B6-4745-ADBA-963697D8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CD1BADC-FC46-4A52-9CA2-AB08E15F841F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9" name="AutoShape 97">
            <a:extLst>
              <a:ext uri="{FF2B5EF4-FFF2-40B4-BE49-F238E27FC236}">
                <a16:creationId xmlns:a16="http://schemas.microsoft.com/office/drawing/2014/main" id="{0A54234B-F5E0-4929-BC99-7CB9DA44AED4}"/>
              </a:ext>
            </a:extLst>
          </p:cNvPr>
          <p:cNvSpPr>
            <a:spLocks/>
          </p:cNvSpPr>
          <p:nvPr/>
        </p:nvSpPr>
        <p:spPr bwMode="auto">
          <a:xfrm>
            <a:off x="12344401" y="4038600"/>
            <a:ext cx="1066799" cy="175259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6" y="3375"/>
                </a:moveTo>
                <a:lnTo>
                  <a:pt x="1964" y="3376"/>
                </a:lnTo>
                <a:lnTo>
                  <a:pt x="1964" y="2026"/>
                </a:lnTo>
                <a:cubicBezTo>
                  <a:pt x="1964" y="1653"/>
                  <a:pt x="2403" y="1351"/>
                  <a:pt x="2945" y="1351"/>
                </a:cubicBezTo>
                <a:lnTo>
                  <a:pt x="18655" y="1350"/>
                </a:lnTo>
                <a:cubicBezTo>
                  <a:pt x="19195" y="1350"/>
                  <a:pt x="19636" y="1653"/>
                  <a:pt x="19636" y="2025"/>
                </a:cubicBezTo>
                <a:cubicBezTo>
                  <a:pt x="19636" y="2025"/>
                  <a:pt x="19636" y="3375"/>
                  <a:pt x="19636" y="3375"/>
                </a:cubicBezTo>
                <a:close/>
                <a:moveTo>
                  <a:pt x="19636" y="17547"/>
                </a:moveTo>
                <a:lnTo>
                  <a:pt x="1964" y="17547"/>
                </a:lnTo>
                <a:lnTo>
                  <a:pt x="1964" y="4051"/>
                </a:lnTo>
                <a:lnTo>
                  <a:pt x="19636" y="4050"/>
                </a:lnTo>
                <a:cubicBezTo>
                  <a:pt x="19636" y="4050"/>
                  <a:pt x="19636" y="17547"/>
                  <a:pt x="19636" y="17547"/>
                </a:cubicBezTo>
                <a:close/>
                <a:moveTo>
                  <a:pt x="19636" y="19574"/>
                </a:moveTo>
                <a:cubicBezTo>
                  <a:pt x="19636" y="19947"/>
                  <a:pt x="19195" y="20249"/>
                  <a:pt x="18655" y="20249"/>
                </a:cubicBezTo>
                <a:lnTo>
                  <a:pt x="2945" y="20250"/>
                </a:lnTo>
                <a:cubicBezTo>
                  <a:pt x="2403" y="20250"/>
                  <a:pt x="1964" y="19947"/>
                  <a:pt x="1964" y="19575"/>
                </a:cubicBezTo>
                <a:lnTo>
                  <a:pt x="1964" y="18222"/>
                </a:lnTo>
                <a:lnTo>
                  <a:pt x="19636" y="18222"/>
                </a:lnTo>
                <a:cubicBezTo>
                  <a:pt x="19636" y="18222"/>
                  <a:pt x="19636" y="19574"/>
                  <a:pt x="19636" y="19574"/>
                </a:cubicBezTo>
                <a:close/>
                <a:moveTo>
                  <a:pt x="18655" y="0"/>
                </a:moveTo>
                <a:lnTo>
                  <a:pt x="2945" y="1"/>
                </a:lnTo>
                <a:cubicBezTo>
                  <a:pt x="1317" y="1"/>
                  <a:pt x="0" y="907"/>
                  <a:pt x="0" y="2026"/>
                </a:cubicBezTo>
                <a:lnTo>
                  <a:pt x="0" y="19575"/>
                </a:lnTo>
                <a:cubicBezTo>
                  <a:pt x="0" y="20694"/>
                  <a:pt x="1317" y="21600"/>
                  <a:pt x="2945" y="21600"/>
                </a:cubicBezTo>
                <a:lnTo>
                  <a:pt x="18655" y="21599"/>
                </a:lnTo>
                <a:cubicBezTo>
                  <a:pt x="20281" y="21599"/>
                  <a:pt x="21600" y="20693"/>
                  <a:pt x="21600" y="19574"/>
                </a:cubicBezTo>
                <a:lnTo>
                  <a:pt x="21600" y="2025"/>
                </a:lnTo>
                <a:cubicBezTo>
                  <a:pt x="21600" y="906"/>
                  <a:pt x="20281" y="0"/>
                  <a:pt x="1865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AutoShape 98">
            <a:extLst>
              <a:ext uri="{FF2B5EF4-FFF2-40B4-BE49-F238E27FC236}">
                <a16:creationId xmlns:a16="http://schemas.microsoft.com/office/drawing/2014/main" id="{CE550534-278C-4B9F-88EE-6DF11A1DEA6A}"/>
              </a:ext>
            </a:extLst>
          </p:cNvPr>
          <p:cNvSpPr>
            <a:spLocks/>
          </p:cNvSpPr>
          <p:nvPr/>
        </p:nvSpPr>
        <p:spPr bwMode="auto">
          <a:xfrm>
            <a:off x="12801455" y="4191000"/>
            <a:ext cx="158785" cy="63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00"/>
                </a:moveTo>
                <a:cubicBezTo>
                  <a:pt x="21600" y="16759"/>
                  <a:pt x="20387" y="21600"/>
                  <a:pt x="18900" y="21600"/>
                </a:cubicBezTo>
                <a:lnTo>
                  <a:pt x="2700" y="21600"/>
                </a:lnTo>
                <a:cubicBezTo>
                  <a:pt x="1202" y="21600"/>
                  <a:pt x="0" y="16759"/>
                  <a:pt x="0" y="10800"/>
                </a:cubicBezTo>
                <a:cubicBezTo>
                  <a:pt x="0" y="4841"/>
                  <a:pt x="1202" y="0"/>
                  <a:pt x="2700" y="0"/>
                </a:cubicBezTo>
                <a:lnTo>
                  <a:pt x="18900" y="0"/>
                </a:lnTo>
                <a:cubicBezTo>
                  <a:pt x="20387" y="0"/>
                  <a:pt x="21600" y="4841"/>
                  <a:pt x="2160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1" name="AutoShape 99">
            <a:extLst>
              <a:ext uri="{FF2B5EF4-FFF2-40B4-BE49-F238E27FC236}">
                <a16:creationId xmlns:a16="http://schemas.microsoft.com/office/drawing/2014/main" id="{8A7509B1-0E57-47E8-84AA-462D0ED7EF93}"/>
              </a:ext>
            </a:extLst>
          </p:cNvPr>
          <p:cNvSpPr>
            <a:spLocks/>
          </p:cNvSpPr>
          <p:nvPr/>
        </p:nvSpPr>
        <p:spPr bwMode="auto">
          <a:xfrm>
            <a:off x="12826855" y="5562600"/>
            <a:ext cx="101890" cy="63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00"/>
                </a:moveTo>
                <a:cubicBezTo>
                  <a:pt x="21600" y="16770"/>
                  <a:pt x="19174" y="21600"/>
                  <a:pt x="16200" y="21600"/>
                </a:cubicBezTo>
                <a:lnTo>
                  <a:pt x="5400" y="21600"/>
                </a:lnTo>
                <a:cubicBezTo>
                  <a:pt x="2405" y="21600"/>
                  <a:pt x="0" y="16770"/>
                  <a:pt x="0" y="10800"/>
                </a:cubicBezTo>
                <a:cubicBezTo>
                  <a:pt x="0" y="4830"/>
                  <a:pt x="2405" y="0"/>
                  <a:pt x="5400" y="0"/>
                </a:cubicBezTo>
                <a:lnTo>
                  <a:pt x="16200" y="0"/>
                </a:lnTo>
                <a:cubicBezTo>
                  <a:pt x="19174" y="0"/>
                  <a:pt x="21600" y="4830"/>
                  <a:pt x="2160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AutoShape 149">
            <a:extLst>
              <a:ext uri="{FF2B5EF4-FFF2-40B4-BE49-F238E27FC236}">
                <a16:creationId xmlns:a16="http://schemas.microsoft.com/office/drawing/2014/main" id="{7500982C-A5CB-4F6A-8EA3-712218503645}"/>
              </a:ext>
            </a:extLst>
          </p:cNvPr>
          <p:cNvSpPr>
            <a:spLocks/>
          </p:cNvSpPr>
          <p:nvPr/>
        </p:nvSpPr>
        <p:spPr bwMode="auto">
          <a:xfrm>
            <a:off x="7246320" y="9324100"/>
            <a:ext cx="1914470" cy="118348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538" y="19721"/>
                </a:moveTo>
                <a:lnTo>
                  <a:pt x="16538" y="19722"/>
                </a:lnTo>
                <a:lnTo>
                  <a:pt x="4388" y="19722"/>
                </a:lnTo>
                <a:cubicBezTo>
                  <a:pt x="2713" y="19721"/>
                  <a:pt x="1350" y="17825"/>
                  <a:pt x="1350" y="15495"/>
                </a:cubicBezTo>
                <a:cubicBezTo>
                  <a:pt x="1350" y="13992"/>
                  <a:pt x="1919" y="12635"/>
                  <a:pt x="2872" y="11863"/>
                </a:cubicBezTo>
                <a:cubicBezTo>
                  <a:pt x="3797" y="11123"/>
                  <a:pt x="3861" y="10976"/>
                  <a:pt x="3472" y="9648"/>
                </a:cubicBezTo>
                <a:cubicBezTo>
                  <a:pt x="3407" y="9374"/>
                  <a:pt x="3375" y="9137"/>
                  <a:pt x="3375" y="8922"/>
                </a:cubicBezTo>
                <a:cubicBezTo>
                  <a:pt x="3375" y="7627"/>
                  <a:pt x="4132" y="6574"/>
                  <a:pt x="5063" y="6574"/>
                </a:cubicBezTo>
                <a:cubicBezTo>
                  <a:pt x="5063" y="6574"/>
                  <a:pt x="5505" y="6530"/>
                  <a:pt x="5976" y="6790"/>
                </a:cubicBezTo>
                <a:cubicBezTo>
                  <a:pt x="6750" y="7219"/>
                  <a:pt x="6835" y="6809"/>
                  <a:pt x="7201" y="5702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6"/>
                  <a:pt x="16148" y="7827"/>
                </a:cubicBezTo>
                <a:cubicBezTo>
                  <a:pt x="16232" y="9172"/>
                  <a:pt x="16232" y="9172"/>
                  <a:pt x="17239" y="9492"/>
                </a:cubicBezTo>
                <a:cubicBezTo>
                  <a:pt x="18984" y="9956"/>
                  <a:pt x="20251" y="12086"/>
                  <a:pt x="20251" y="14556"/>
                </a:cubicBezTo>
                <a:cubicBezTo>
                  <a:pt x="20251" y="17404"/>
                  <a:pt x="18585" y="19721"/>
                  <a:pt x="16538" y="19721"/>
                </a:cubicBezTo>
                <a:moveTo>
                  <a:pt x="17492" y="7647"/>
                </a:moveTo>
                <a:cubicBezTo>
                  <a:pt x="17197" y="3362"/>
                  <a:pt x="14632" y="0"/>
                  <a:pt x="11475" y="0"/>
                </a:cubicBezTo>
                <a:cubicBezTo>
                  <a:pt x="9032" y="0"/>
                  <a:pt x="6940" y="2017"/>
                  <a:pt x="5976" y="4912"/>
                </a:cubicBezTo>
                <a:cubicBezTo>
                  <a:pt x="5686" y="4784"/>
                  <a:pt x="5384" y="4696"/>
                  <a:pt x="5063" y="4696"/>
                </a:cubicBezTo>
                <a:cubicBezTo>
                  <a:pt x="3385" y="4696"/>
                  <a:pt x="2025" y="6589"/>
                  <a:pt x="2025" y="8922"/>
                </a:cubicBezTo>
                <a:cubicBezTo>
                  <a:pt x="2025" y="9386"/>
                  <a:pt x="2092" y="9824"/>
                  <a:pt x="2191" y="10241"/>
                </a:cubicBezTo>
                <a:cubicBezTo>
                  <a:pt x="886" y="11299"/>
                  <a:pt x="0" y="13243"/>
                  <a:pt x="0" y="15495"/>
                </a:cubicBezTo>
                <a:cubicBezTo>
                  <a:pt x="0" y="18866"/>
                  <a:pt x="1964" y="21599"/>
                  <a:pt x="4388" y="21599"/>
                </a:cubicBezTo>
                <a:lnTo>
                  <a:pt x="4388" y="21600"/>
                </a:lnTo>
                <a:lnTo>
                  <a:pt x="16538" y="21600"/>
                </a:lnTo>
                <a:lnTo>
                  <a:pt x="16538" y="21599"/>
                </a:lnTo>
                <a:cubicBezTo>
                  <a:pt x="19335" y="21599"/>
                  <a:pt x="21600" y="18446"/>
                  <a:pt x="21600" y="14556"/>
                </a:cubicBezTo>
                <a:cubicBezTo>
                  <a:pt x="21600" y="11121"/>
                  <a:pt x="19831" y="8269"/>
                  <a:pt x="17492" y="764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2" name="AutoShape 128">
            <a:extLst>
              <a:ext uri="{FF2B5EF4-FFF2-40B4-BE49-F238E27FC236}">
                <a16:creationId xmlns:a16="http://schemas.microsoft.com/office/drawing/2014/main" id="{CC36FF4D-CD8D-4B61-BFD7-FFA5A934CA55}"/>
              </a:ext>
            </a:extLst>
          </p:cNvPr>
          <p:cNvSpPr>
            <a:spLocks/>
          </p:cNvSpPr>
          <p:nvPr/>
        </p:nvSpPr>
        <p:spPr bwMode="auto">
          <a:xfrm>
            <a:off x="2950430" y="4142185"/>
            <a:ext cx="1290637" cy="126444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51" y="12150"/>
                </a:moveTo>
                <a:cubicBezTo>
                  <a:pt x="13852" y="12150"/>
                  <a:pt x="12927" y="11860"/>
                  <a:pt x="12124" y="11386"/>
                </a:cubicBezTo>
                <a:lnTo>
                  <a:pt x="11892" y="11618"/>
                </a:lnTo>
                <a:lnTo>
                  <a:pt x="11133" y="12377"/>
                </a:lnTo>
                <a:lnTo>
                  <a:pt x="9847" y="13663"/>
                </a:lnTo>
                <a:cubicBezTo>
                  <a:pt x="9594" y="13917"/>
                  <a:pt x="9451" y="14260"/>
                  <a:pt x="9451" y="14618"/>
                </a:cubicBezTo>
                <a:lnTo>
                  <a:pt x="9451" y="16200"/>
                </a:lnTo>
                <a:lnTo>
                  <a:pt x="8102" y="16200"/>
                </a:lnTo>
                <a:cubicBezTo>
                  <a:pt x="7357" y="16200"/>
                  <a:pt x="6752" y="16805"/>
                  <a:pt x="6752" y="17550"/>
                </a:cubicBezTo>
                <a:lnTo>
                  <a:pt x="6752" y="18900"/>
                </a:lnTo>
                <a:lnTo>
                  <a:pt x="5171" y="18900"/>
                </a:lnTo>
                <a:cubicBezTo>
                  <a:pt x="4813" y="18900"/>
                  <a:pt x="4469" y="19042"/>
                  <a:pt x="4216" y="19296"/>
                </a:cubicBezTo>
                <a:lnTo>
                  <a:pt x="3259" y="20253"/>
                </a:lnTo>
                <a:lnTo>
                  <a:pt x="1352" y="20250"/>
                </a:lnTo>
                <a:lnTo>
                  <a:pt x="1350" y="18327"/>
                </a:lnTo>
                <a:lnTo>
                  <a:pt x="9223" y="10467"/>
                </a:lnTo>
                <a:cubicBezTo>
                  <a:pt x="9223" y="10467"/>
                  <a:pt x="9223" y="10468"/>
                  <a:pt x="9224" y="10468"/>
                </a:cubicBezTo>
                <a:lnTo>
                  <a:pt x="10215" y="9477"/>
                </a:lnTo>
                <a:cubicBezTo>
                  <a:pt x="9742" y="8674"/>
                  <a:pt x="9451" y="7749"/>
                  <a:pt x="9451" y="6750"/>
                </a:cubicBezTo>
                <a:cubicBezTo>
                  <a:pt x="9451" y="3768"/>
                  <a:pt x="11869" y="1350"/>
                  <a:pt x="14851" y="1350"/>
                </a:cubicBezTo>
                <a:cubicBezTo>
                  <a:pt x="17833" y="1350"/>
                  <a:pt x="20250" y="3768"/>
                  <a:pt x="20250" y="6750"/>
                </a:cubicBezTo>
                <a:cubicBezTo>
                  <a:pt x="20250" y="9732"/>
                  <a:pt x="17833" y="12150"/>
                  <a:pt x="14851" y="12150"/>
                </a:cubicBezTo>
                <a:moveTo>
                  <a:pt x="14851" y="0"/>
                </a:moveTo>
                <a:cubicBezTo>
                  <a:pt x="11124" y="0"/>
                  <a:pt x="8102" y="3023"/>
                  <a:pt x="8102" y="6750"/>
                </a:cubicBezTo>
                <a:cubicBezTo>
                  <a:pt x="8102" y="7617"/>
                  <a:pt x="8283" y="8438"/>
                  <a:pt x="8583" y="9200"/>
                </a:cubicBezTo>
                <a:lnTo>
                  <a:pt x="383" y="17400"/>
                </a:lnTo>
                <a:cubicBezTo>
                  <a:pt x="147" y="17637"/>
                  <a:pt x="0" y="17863"/>
                  <a:pt x="0" y="18225"/>
                </a:cubicBezTo>
                <a:lnTo>
                  <a:pt x="0" y="20250"/>
                </a:lnTo>
                <a:cubicBezTo>
                  <a:pt x="0" y="20973"/>
                  <a:pt x="627" y="21600"/>
                  <a:pt x="1350" y="21600"/>
                </a:cubicBezTo>
                <a:lnTo>
                  <a:pt x="3375" y="21600"/>
                </a:lnTo>
                <a:cubicBezTo>
                  <a:pt x="3736" y="21600"/>
                  <a:pt x="3965" y="21456"/>
                  <a:pt x="4202" y="21219"/>
                </a:cubicBezTo>
                <a:lnTo>
                  <a:pt x="5171" y="20250"/>
                </a:lnTo>
                <a:lnTo>
                  <a:pt x="6752" y="20250"/>
                </a:lnTo>
                <a:cubicBezTo>
                  <a:pt x="7497" y="20250"/>
                  <a:pt x="8102" y="19645"/>
                  <a:pt x="8102" y="18900"/>
                </a:cubicBezTo>
                <a:lnTo>
                  <a:pt x="8102" y="17550"/>
                </a:lnTo>
                <a:lnTo>
                  <a:pt x="9451" y="17550"/>
                </a:lnTo>
                <a:cubicBezTo>
                  <a:pt x="10197" y="17550"/>
                  <a:pt x="10801" y="16945"/>
                  <a:pt x="10801" y="16200"/>
                </a:cubicBezTo>
                <a:lnTo>
                  <a:pt x="10801" y="14618"/>
                </a:lnTo>
                <a:lnTo>
                  <a:pt x="12401" y="13018"/>
                </a:lnTo>
                <a:cubicBezTo>
                  <a:pt x="13162" y="13318"/>
                  <a:pt x="13983" y="13500"/>
                  <a:pt x="14851" y="13500"/>
                </a:cubicBezTo>
                <a:cubicBezTo>
                  <a:pt x="18578" y="13500"/>
                  <a:pt x="21600" y="10477"/>
                  <a:pt x="21600" y="6750"/>
                </a:cubicBezTo>
                <a:cubicBezTo>
                  <a:pt x="21600" y="3023"/>
                  <a:pt x="18578" y="0"/>
                  <a:pt x="148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" name="AutoShape 46">
            <a:extLst>
              <a:ext uri="{FF2B5EF4-FFF2-40B4-BE49-F238E27FC236}">
                <a16:creationId xmlns:a16="http://schemas.microsoft.com/office/drawing/2014/main" id="{F52920AA-5E90-45CF-B9C5-7B9575362533}"/>
              </a:ext>
            </a:extLst>
          </p:cNvPr>
          <p:cNvSpPr>
            <a:spLocks/>
          </p:cNvSpPr>
          <p:nvPr/>
        </p:nvSpPr>
        <p:spPr bwMode="auto">
          <a:xfrm>
            <a:off x="16861509" y="9321031"/>
            <a:ext cx="1252781" cy="14239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5" y="17550"/>
                </a:moveTo>
                <a:cubicBezTo>
                  <a:pt x="15513" y="17550"/>
                  <a:pt x="14344" y="15612"/>
                  <a:pt x="13810" y="12825"/>
                </a:cubicBezTo>
                <a:lnTo>
                  <a:pt x="15525" y="12825"/>
                </a:lnTo>
                <a:cubicBezTo>
                  <a:pt x="17038" y="12825"/>
                  <a:pt x="18225" y="11343"/>
                  <a:pt x="18225" y="9450"/>
                </a:cubicBezTo>
                <a:cubicBezTo>
                  <a:pt x="18225" y="7558"/>
                  <a:pt x="17038" y="6075"/>
                  <a:pt x="15525" y="6075"/>
                </a:cubicBezTo>
                <a:lnTo>
                  <a:pt x="13810" y="6075"/>
                </a:lnTo>
                <a:cubicBezTo>
                  <a:pt x="14344" y="3289"/>
                  <a:pt x="15513" y="1350"/>
                  <a:pt x="16875" y="1350"/>
                </a:cubicBezTo>
                <a:cubicBezTo>
                  <a:pt x="18739" y="1350"/>
                  <a:pt x="20250" y="4977"/>
                  <a:pt x="20250" y="9450"/>
                </a:cubicBezTo>
                <a:cubicBezTo>
                  <a:pt x="20250" y="13923"/>
                  <a:pt x="18739" y="17550"/>
                  <a:pt x="16875" y="17550"/>
                </a:cubicBezTo>
                <a:moveTo>
                  <a:pt x="8927" y="11483"/>
                </a:moveTo>
                <a:lnTo>
                  <a:pt x="8775" y="11483"/>
                </a:lnTo>
                <a:lnTo>
                  <a:pt x="8775" y="11475"/>
                </a:lnTo>
                <a:cubicBezTo>
                  <a:pt x="8029" y="11475"/>
                  <a:pt x="7425" y="10569"/>
                  <a:pt x="7425" y="9450"/>
                </a:cubicBezTo>
                <a:cubicBezTo>
                  <a:pt x="7425" y="8332"/>
                  <a:pt x="8029" y="7425"/>
                  <a:pt x="8775" y="7425"/>
                </a:cubicBezTo>
                <a:lnTo>
                  <a:pt x="8927" y="7425"/>
                </a:lnTo>
                <a:cubicBezTo>
                  <a:pt x="10200" y="7425"/>
                  <a:pt x="11392" y="6924"/>
                  <a:pt x="12441" y="6063"/>
                </a:cubicBezTo>
                <a:cubicBezTo>
                  <a:pt x="12249" y="7149"/>
                  <a:pt x="12150" y="8300"/>
                  <a:pt x="12150" y="9450"/>
                </a:cubicBezTo>
                <a:cubicBezTo>
                  <a:pt x="12150" y="10604"/>
                  <a:pt x="12249" y="11758"/>
                  <a:pt x="12443" y="12846"/>
                </a:cubicBezTo>
                <a:cubicBezTo>
                  <a:pt x="11393" y="11984"/>
                  <a:pt x="10200" y="11483"/>
                  <a:pt x="8927" y="11483"/>
                </a:cubicBezTo>
                <a:moveTo>
                  <a:pt x="8096" y="20250"/>
                </a:moveTo>
                <a:lnTo>
                  <a:pt x="5396" y="20250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3"/>
                </a:lnTo>
                <a:lnTo>
                  <a:pt x="7536" y="12833"/>
                </a:lnTo>
                <a:cubicBezTo>
                  <a:pt x="7463" y="13043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5"/>
                  <a:pt x="7785" y="19307"/>
                  <a:pt x="8001" y="19566"/>
                </a:cubicBezTo>
                <a:cubicBezTo>
                  <a:pt x="8031" y="19601"/>
                  <a:pt x="8066" y="19638"/>
                  <a:pt x="8096" y="19678"/>
                </a:cubicBezTo>
                <a:cubicBezTo>
                  <a:pt x="8096" y="19678"/>
                  <a:pt x="8096" y="20250"/>
                  <a:pt x="8096" y="20250"/>
                </a:cubicBezTo>
                <a:close/>
                <a:moveTo>
                  <a:pt x="1350" y="9450"/>
                </a:moveTo>
                <a:cubicBezTo>
                  <a:pt x="1350" y="8332"/>
                  <a:pt x="1954" y="7425"/>
                  <a:pt x="2700" y="7425"/>
                </a:cubicBezTo>
                <a:lnTo>
                  <a:pt x="7434" y="7425"/>
                </a:lnTo>
                <a:cubicBezTo>
                  <a:pt x="7015" y="7917"/>
                  <a:pt x="6750" y="8631"/>
                  <a:pt x="6750" y="9450"/>
                </a:cubicBezTo>
                <a:cubicBezTo>
                  <a:pt x="6750" y="10270"/>
                  <a:pt x="7015" y="10985"/>
                  <a:pt x="7434" y="11475"/>
                </a:cubicBezTo>
                <a:lnTo>
                  <a:pt x="2700" y="11475"/>
                </a:lnTo>
                <a:cubicBezTo>
                  <a:pt x="1954" y="11475"/>
                  <a:pt x="1350" y="10569"/>
                  <a:pt x="1350" y="9450"/>
                </a:cubicBezTo>
                <a:moveTo>
                  <a:pt x="13500" y="9450"/>
                </a:moveTo>
                <a:cubicBezTo>
                  <a:pt x="13500" y="8750"/>
                  <a:pt x="13541" y="8074"/>
                  <a:pt x="13611" y="7425"/>
                </a:cubicBezTo>
                <a:lnTo>
                  <a:pt x="15525" y="7425"/>
                </a:lnTo>
                <a:cubicBezTo>
                  <a:pt x="16270" y="7425"/>
                  <a:pt x="16875" y="8332"/>
                  <a:pt x="16875" y="9450"/>
                </a:cubicBezTo>
                <a:cubicBezTo>
                  <a:pt x="16875" y="10569"/>
                  <a:pt x="16270" y="11475"/>
                  <a:pt x="15525" y="11475"/>
                </a:cubicBezTo>
                <a:lnTo>
                  <a:pt x="13611" y="11475"/>
                </a:lnTo>
                <a:cubicBezTo>
                  <a:pt x="13541" y="10826"/>
                  <a:pt x="13500" y="10151"/>
                  <a:pt x="13500" y="9450"/>
                </a:cubicBezTo>
                <a:moveTo>
                  <a:pt x="16875" y="0"/>
                </a:moveTo>
                <a:cubicBezTo>
                  <a:pt x="15489" y="0"/>
                  <a:pt x="14400" y="952"/>
                  <a:pt x="13619" y="2421"/>
                </a:cubicBezTo>
                <a:lnTo>
                  <a:pt x="13604" y="2413"/>
                </a:lnTo>
                <a:cubicBezTo>
                  <a:pt x="12469" y="4635"/>
                  <a:pt x="10779" y="6075"/>
                  <a:pt x="8927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700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700" y="12825"/>
                </a:cubicBezTo>
                <a:cubicBezTo>
                  <a:pt x="3444" y="12828"/>
                  <a:pt x="4046" y="13430"/>
                  <a:pt x="4046" y="14175"/>
                </a:cubicBezTo>
                <a:lnTo>
                  <a:pt x="4046" y="20250"/>
                </a:lnTo>
                <a:cubicBezTo>
                  <a:pt x="4046" y="20996"/>
                  <a:pt x="4651" y="21600"/>
                  <a:pt x="5396" y="21600"/>
                </a:cubicBezTo>
                <a:lnTo>
                  <a:pt x="8096" y="21600"/>
                </a:lnTo>
                <a:cubicBezTo>
                  <a:pt x="8842" y="21600"/>
                  <a:pt x="9446" y="20996"/>
                  <a:pt x="9446" y="20250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2" y="13474"/>
                  <a:pt x="8783" y="13458"/>
                </a:cubicBezTo>
                <a:cubicBezTo>
                  <a:pt x="8790" y="13362"/>
                  <a:pt x="8816" y="13272"/>
                  <a:pt x="8859" y="13192"/>
                </a:cubicBezTo>
                <a:cubicBezTo>
                  <a:pt x="8871" y="13169"/>
                  <a:pt x="8884" y="13152"/>
                  <a:pt x="8899" y="13132"/>
                </a:cubicBezTo>
                <a:cubicBezTo>
                  <a:pt x="8953" y="13052"/>
                  <a:pt x="9020" y="12986"/>
                  <a:pt x="9103" y="12934"/>
                </a:cubicBezTo>
                <a:cubicBezTo>
                  <a:pt x="9107" y="12932"/>
                  <a:pt x="9109" y="12928"/>
                  <a:pt x="9112" y="12925"/>
                </a:cubicBezTo>
                <a:cubicBezTo>
                  <a:pt x="9115" y="12925"/>
                  <a:pt x="9118" y="12923"/>
                  <a:pt x="9120" y="12923"/>
                </a:cubicBezTo>
                <a:cubicBezTo>
                  <a:pt x="9174" y="12892"/>
                  <a:pt x="9238" y="12886"/>
                  <a:pt x="9300" y="12869"/>
                </a:cubicBezTo>
                <a:cubicBezTo>
                  <a:pt x="11003" y="13049"/>
                  <a:pt x="12546" y="14424"/>
                  <a:pt x="13604" y="16496"/>
                </a:cubicBezTo>
                <a:lnTo>
                  <a:pt x="13621" y="16487"/>
                </a:lnTo>
                <a:cubicBezTo>
                  <a:pt x="14404" y="17951"/>
                  <a:pt x="15491" y="18900"/>
                  <a:pt x="16875" y="18900"/>
                </a:cubicBezTo>
                <a:cubicBezTo>
                  <a:pt x="19977" y="18900"/>
                  <a:pt x="21600" y="14146"/>
                  <a:pt x="21600" y="9450"/>
                </a:cubicBezTo>
                <a:cubicBezTo>
                  <a:pt x="21600" y="4754"/>
                  <a:pt x="19977" y="0"/>
                  <a:pt x="168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3ECC30-8C22-4C61-8287-FD3D100E1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4572000"/>
            <a:ext cx="21945600" cy="630083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>
                <a:hlinkClick r:id="rId2"/>
              </a:rPr>
              <a:t>https://sochisirius.ru/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>
                <a:hlinkClick r:id="rId3"/>
              </a:rPr>
              <a:t>https://habr.com/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>
                <a:hlinkClick r:id="rId4"/>
              </a:rPr>
              <a:t>https://github.com/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>
                <a:hlinkClick r:id="rId5"/>
              </a:rPr>
              <a:t>https://dc.baltinform.ru/</a:t>
            </a:r>
          </a:p>
          <a:p>
            <a:pPr algn="l"/>
            <a:endParaRPr lang="ru-RU" dirty="0">
              <a:solidFill>
                <a:schemeClr val="accent3">
                  <a:lumMod val="8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9DF26-C01E-4B8C-A362-1CCA8C37087A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143000"/>
            <a:ext cx="11636157" cy="1041401"/>
            <a:chOff x="-28" y="132"/>
            <a:chExt cx="7328" cy="656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1C184F54-6E06-476D-8871-9CC2CC8B1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" y="132"/>
              <a:ext cx="730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ru-RU" sz="6000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Использованные источники</a:t>
              </a:r>
              <a:endParaRPr lang="en-US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309B515A-30A2-4140-A598-702CD0F90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" y="497"/>
              <a:ext cx="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30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BCF59AA-74FE-4300-89BD-58CAE0956A67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4303A155-0DA0-43CB-B319-09D73BDA2F77}"/>
              </a:ext>
            </a:extLst>
          </p:cNvPr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10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BEE681-C236-4410-BFB5-8D7B5DEDF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374AD5-A249-417E-80F3-455624371AD0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680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1450343" y="1066800"/>
            <a:ext cx="30590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Авторы</a:t>
            </a:r>
            <a:endParaRPr lang="en-US" sz="60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grpSp>
        <p:nvGrpSpPr>
          <p:cNvPr id="15367" name="Group 7"/>
          <p:cNvGrpSpPr>
            <a:grpSpLocks/>
          </p:cNvGrpSpPr>
          <p:nvPr/>
        </p:nvGrpSpPr>
        <p:grpSpPr bwMode="auto">
          <a:xfrm>
            <a:off x="464823" y="2918143"/>
            <a:ext cx="5665787" cy="5449887"/>
            <a:chOff x="0" y="0"/>
            <a:chExt cx="2672" cy="2672"/>
          </a:xfrm>
        </p:grpSpPr>
        <p:sp>
          <p:nvSpPr>
            <p:cNvPr id="15363" name="Oval 3"/>
            <p:cNvSpPr>
              <a:spLocks/>
            </p:cNvSpPr>
            <p:nvPr/>
          </p:nvSpPr>
          <p:spPr bwMode="auto">
            <a:xfrm>
              <a:off x="0" y="0"/>
              <a:ext cx="2672" cy="267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364" name="Oval 4"/>
            <p:cNvSpPr>
              <a:spLocks/>
            </p:cNvSpPr>
            <p:nvPr/>
          </p:nvSpPr>
          <p:spPr bwMode="auto">
            <a:xfrm>
              <a:off x="50" y="58"/>
              <a:ext cx="2563" cy="2563"/>
            </a:xfrm>
            <a:prstGeom prst="ellipse">
              <a:avLst/>
            </a:prstGeom>
            <a:solidFill>
              <a:srgbClr val="21222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5393" name="Rectangle 33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11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7F55F36-1247-4426-9D46-BF1573D1F916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F31D816-05D6-48D2-861C-2C460C0AC205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5BADBFC-0D04-4A54-B40C-C32B9C10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grpSp>
        <p:nvGrpSpPr>
          <p:cNvPr id="33" name="Group 7">
            <a:extLst>
              <a:ext uri="{FF2B5EF4-FFF2-40B4-BE49-F238E27FC236}">
                <a16:creationId xmlns:a16="http://schemas.microsoft.com/office/drawing/2014/main" id="{8FB45F57-6712-47C9-8F86-16FBA31208C8}"/>
              </a:ext>
            </a:extLst>
          </p:cNvPr>
          <p:cNvGrpSpPr>
            <a:grpSpLocks/>
          </p:cNvGrpSpPr>
          <p:nvPr/>
        </p:nvGrpSpPr>
        <p:grpSpPr bwMode="auto">
          <a:xfrm>
            <a:off x="16389381" y="6625231"/>
            <a:ext cx="5665787" cy="5449887"/>
            <a:chOff x="0" y="0"/>
            <a:chExt cx="2672" cy="2672"/>
          </a:xfrm>
        </p:grpSpPr>
        <p:sp>
          <p:nvSpPr>
            <p:cNvPr id="34" name="Oval 3">
              <a:extLst>
                <a:ext uri="{FF2B5EF4-FFF2-40B4-BE49-F238E27FC236}">
                  <a16:creationId xmlns:a16="http://schemas.microsoft.com/office/drawing/2014/main" id="{3D5AF505-D173-4727-8388-3903AD29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72" cy="267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ECDE36DC-E446-4B70-A392-EDF6B37E1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" y="58"/>
              <a:ext cx="2563" cy="2563"/>
            </a:xfrm>
            <a:prstGeom prst="ellipse">
              <a:avLst/>
            </a:prstGeom>
            <a:solidFill>
              <a:srgbClr val="21222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7" name="Group 7">
            <a:extLst>
              <a:ext uri="{FF2B5EF4-FFF2-40B4-BE49-F238E27FC236}">
                <a16:creationId xmlns:a16="http://schemas.microsoft.com/office/drawing/2014/main" id="{29D73E43-621E-4268-AD0D-E342A5B07545}"/>
              </a:ext>
            </a:extLst>
          </p:cNvPr>
          <p:cNvGrpSpPr>
            <a:grpSpLocks/>
          </p:cNvGrpSpPr>
          <p:nvPr/>
        </p:nvGrpSpPr>
        <p:grpSpPr bwMode="auto">
          <a:xfrm>
            <a:off x="6022469" y="6626252"/>
            <a:ext cx="5665787" cy="5449887"/>
            <a:chOff x="0" y="0"/>
            <a:chExt cx="2672" cy="2672"/>
          </a:xfrm>
        </p:grpSpPr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6E8C8EF8-4297-4BA6-A3AC-11DD3C2AF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72" cy="267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Oval 4">
              <a:extLst>
                <a:ext uri="{FF2B5EF4-FFF2-40B4-BE49-F238E27FC236}">
                  <a16:creationId xmlns:a16="http://schemas.microsoft.com/office/drawing/2014/main" id="{ABB3D68B-CE71-4549-9FB3-72BCBA9E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" y="58"/>
              <a:ext cx="2563" cy="2563"/>
            </a:xfrm>
            <a:prstGeom prst="ellipse">
              <a:avLst/>
            </a:prstGeom>
            <a:solidFill>
              <a:srgbClr val="21222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80C87843-3F55-4783-B79D-8A4982A1DFAE}"/>
              </a:ext>
            </a:extLst>
          </p:cNvPr>
          <p:cNvGrpSpPr>
            <a:grpSpLocks/>
          </p:cNvGrpSpPr>
          <p:nvPr/>
        </p:nvGrpSpPr>
        <p:grpSpPr bwMode="auto">
          <a:xfrm>
            <a:off x="11422057" y="2816220"/>
            <a:ext cx="5665787" cy="5449887"/>
            <a:chOff x="0" y="0"/>
            <a:chExt cx="2672" cy="2672"/>
          </a:xfrm>
        </p:grpSpPr>
        <p:sp>
          <p:nvSpPr>
            <p:cNvPr id="42" name="Oval 3">
              <a:extLst>
                <a:ext uri="{FF2B5EF4-FFF2-40B4-BE49-F238E27FC236}">
                  <a16:creationId xmlns:a16="http://schemas.microsoft.com/office/drawing/2014/main" id="{87480247-47DA-4CC1-B12A-03AE6A8B1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72" cy="267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2F695FD0-FFD6-4561-B074-6CA9640F7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" y="58"/>
              <a:ext cx="2563" cy="2563"/>
            </a:xfrm>
            <a:prstGeom prst="ellipse">
              <a:avLst/>
            </a:prstGeom>
            <a:solidFill>
              <a:srgbClr val="21222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3FD33D-1339-4497-A127-7A0EACA96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8" r="16688"/>
          <a:stretch/>
        </p:blipFill>
        <p:spPr>
          <a:xfrm>
            <a:off x="6190810" y="6811058"/>
            <a:ext cx="5291447" cy="5076191"/>
          </a:xfrm>
          <a:prstGeom prst="ellipse">
            <a:avLst/>
          </a:prstGeom>
        </p:spPr>
      </p:pic>
      <p:sp>
        <p:nvSpPr>
          <p:cNvPr id="15392" name="AutoShape 32"/>
          <p:cNvSpPr>
            <a:spLocks/>
          </p:cNvSpPr>
          <p:nvPr/>
        </p:nvSpPr>
        <p:spPr bwMode="auto">
          <a:xfrm>
            <a:off x="3768158" y="8601469"/>
            <a:ext cx="3251673" cy="1647558"/>
          </a:xfrm>
          <a:prstGeom prst="roundRect">
            <a:avLst>
              <a:gd name="adj" fmla="val 11190"/>
            </a:avLst>
          </a:prstGeom>
          <a:solidFill>
            <a:srgbClr val="000000">
              <a:alpha val="70000"/>
            </a:srgbClr>
          </a:solidFill>
          <a:ln w="25400" cap="flat">
            <a:solidFill>
              <a:schemeClr val="tx1">
                <a:alpha val="7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70000"/>
              </a:lnSpc>
            </a:pPr>
            <a:endParaRPr lang="ru-RU" sz="3600" dirty="0">
              <a:solidFill>
                <a:srgbClr val="FFFFFF"/>
              </a:solidFill>
              <a:latin typeface="Source Sans Pro Bold" charset="0"/>
              <a:ea typeface="ＭＳ Ｐゴシック" charset="0"/>
              <a:cs typeface="Source Sans Pro Bold" charset="0"/>
              <a:sym typeface="Source Sans Pro Bold" charset="0"/>
            </a:endParaRPr>
          </a:p>
          <a:p>
            <a:pPr>
              <a:lnSpc>
                <a:spcPct val="70000"/>
              </a:lnSpc>
            </a:pPr>
            <a:r>
              <a:rPr lang="ru-RU" sz="3600" b="1" dirty="0">
                <a:solidFill>
                  <a:srgbClr val="FFFFFF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Никита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FFFFFF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Backend developer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984CBA-F7E8-4520-8A26-81C3B78EB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00" t="-24" r="12220" b="24"/>
          <a:stretch/>
        </p:blipFill>
        <p:spPr>
          <a:xfrm>
            <a:off x="686759" y="3148140"/>
            <a:ext cx="5227568" cy="5004170"/>
          </a:xfrm>
          <a:prstGeom prst="ellipse">
            <a:avLst/>
          </a:prstGeom>
        </p:spPr>
      </p:pic>
      <p:sp>
        <p:nvSpPr>
          <p:cNvPr id="15388" name="AutoShape 28"/>
          <p:cNvSpPr>
            <a:spLocks/>
          </p:cNvSpPr>
          <p:nvPr/>
        </p:nvSpPr>
        <p:spPr bwMode="auto">
          <a:xfrm>
            <a:off x="5393995" y="4817923"/>
            <a:ext cx="3376176" cy="1535157"/>
          </a:xfrm>
          <a:prstGeom prst="roundRect">
            <a:avLst>
              <a:gd name="adj" fmla="val 11190"/>
            </a:avLst>
          </a:prstGeom>
          <a:solidFill>
            <a:srgbClr val="000000">
              <a:alpha val="70000"/>
            </a:srgbClr>
          </a:solidFill>
          <a:ln w="25400" cap="flat">
            <a:solidFill>
              <a:schemeClr val="tx1">
                <a:alpha val="7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70000"/>
              </a:lnSpc>
            </a:pPr>
            <a:endParaRPr lang="ru-RU" sz="3600" dirty="0">
              <a:solidFill>
                <a:srgbClr val="FFFFFF"/>
              </a:solidFill>
              <a:latin typeface="Source Sans Pro Bold" charset="0"/>
              <a:ea typeface="ＭＳ Ｐゴシック" charset="0"/>
              <a:cs typeface="Source Sans Pro Bold" charset="0"/>
              <a:sym typeface="Source Sans Pro Bold" charset="0"/>
            </a:endParaRPr>
          </a:p>
          <a:p>
            <a:pPr>
              <a:lnSpc>
                <a:spcPct val="70000"/>
              </a:lnSpc>
            </a:pPr>
            <a:r>
              <a:rPr lang="ru-RU" sz="3600" b="1" dirty="0">
                <a:solidFill>
                  <a:srgbClr val="FFFFFF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Тимур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FFFFFF"/>
                </a:solidFill>
                <a:latin typeface="Source Sans Pro" charset="0"/>
                <a:ea typeface="ＭＳ Ｐゴシック" charset="0"/>
                <a:cs typeface="Source Sans Pro" charset="0"/>
                <a:sym typeface="Source Sans Pro" charset="0"/>
              </a:rPr>
              <a:t>Captain, speaker, designer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A23B4E-A208-4004-8C6F-F56A83091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" t="322" r="-402" b="50234"/>
          <a:stretch/>
        </p:blipFill>
        <p:spPr>
          <a:xfrm>
            <a:off x="11623349" y="3036440"/>
            <a:ext cx="5231247" cy="5046877"/>
          </a:xfrm>
          <a:prstGeom prst="ellipse">
            <a:avLst/>
          </a:prstGeom>
        </p:spPr>
      </p:pic>
      <p:sp>
        <p:nvSpPr>
          <p:cNvPr id="15390" name="AutoShape 30"/>
          <p:cNvSpPr>
            <a:spLocks/>
          </p:cNvSpPr>
          <p:nvPr/>
        </p:nvSpPr>
        <p:spPr bwMode="auto">
          <a:xfrm>
            <a:off x="16631952" y="4727206"/>
            <a:ext cx="3262275" cy="1625874"/>
          </a:xfrm>
          <a:prstGeom prst="roundRect">
            <a:avLst>
              <a:gd name="adj" fmla="val 11190"/>
            </a:avLst>
          </a:prstGeom>
          <a:solidFill>
            <a:srgbClr val="000000">
              <a:alpha val="70000"/>
            </a:srgbClr>
          </a:solidFill>
          <a:ln w="25400" cap="flat">
            <a:solidFill>
              <a:schemeClr val="tx1">
                <a:alpha val="7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70000"/>
              </a:lnSpc>
            </a:pPr>
            <a:endParaRPr lang="en-US" sz="3600" b="1" dirty="0">
              <a:solidFill>
                <a:srgbClr val="FFFFFF"/>
              </a:solidFill>
              <a:latin typeface="Source Sans Pro" charset="0"/>
              <a:ea typeface="ＭＳ Ｐゴシック" charset="0"/>
              <a:cs typeface="Source Sans Pro" charset="0"/>
              <a:sym typeface="Source Sans Pro" charset="0"/>
            </a:endParaRPr>
          </a:p>
          <a:p>
            <a:pPr>
              <a:lnSpc>
                <a:spcPct val="70000"/>
              </a:lnSpc>
            </a:pPr>
            <a:r>
              <a:rPr lang="ru-RU" sz="3600" b="1" dirty="0">
                <a:solidFill>
                  <a:srgbClr val="FFFFFF"/>
                </a:solidFill>
                <a:latin typeface="Source Sans Pro" charset="0"/>
                <a:ea typeface="ＭＳ Ｐゴシック" charset="0"/>
                <a:cs typeface="Source Sans Pro" charset="0"/>
                <a:sym typeface="Source Sans Pro" charset="0"/>
              </a:rPr>
              <a:t>Кирилл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FFFFFF"/>
                </a:solidFill>
                <a:latin typeface="Source Sans Pro" charset="0"/>
                <a:ea typeface="ＭＳ Ｐゴシック" charset="0"/>
                <a:cs typeface="Source Sans Pro" charset="0"/>
                <a:sym typeface="Source Sans Pro" charset="0"/>
              </a:rPr>
              <a:t>Frontend, designer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659A34-A9E0-4BD1-9064-72DB909D9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60" r="16660"/>
          <a:stretch/>
        </p:blipFill>
        <p:spPr>
          <a:xfrm>
            <a:off x="16631952" y="6819598"/>
            <a:ext cx="5174123" cy="5059109"/>
          </a:xfrm>
          <a:prstGeom prst="ellipse">
            <a:avLst/>
          </a:prstGeom>
        </p:spPr>
      </p:pic>
      <p:sp>
        <p:nvSpPr>
          <p:cNvPr id="45" name="AutoShape 30">
            <a:extLst>
              <a:ext uri="{FF2B5EF4-FFF2-40B4-BE49-F238E27FC236}">
                <a16:creationId xmlns:a16="http://schemas.microsoft.com/office/drawing/2014/main" id="{4970A41C-AA1A-4EB8-9AE7-569DCE130B18}"/>
              </a:ext>
            </a:extLst>
          </p:cNvPr>
          <p:cNvSpPr>
            <a:spLocks/>
          </p:cNvSpPr>
          <p:nvPr/>
        </p:nvSpPr>
        <p:spPr bwMode="auto">
          <a:xfrm>
            <a:off x="13983627" y="8759457"/>
            <a:ext cx="3262275" cy="1625874"/>
          </a:xfrm>
          <a:prstGeom prst="roundRect">
            <a:avLst>
              <a:gd name="adj" fmla="val 11190"/>
            </a:avLst>
          </a:prstGeom>
          <a:solidFill>
            <a:srgbClr val="000000">
              <a:alpha val="70000"/>
            </a:srgbClr>
          </a:solidFill>
          <a:ln w="25400" cap="flat">
            <a:solidFill>
              <a:schemeClr val="tx1">
                <a:alpha val="7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70000"/>
              </a:lnSpc>
            </a:pPr>
            <a:endParaRPr lang="en-US" sz="3600" b="1" dirty="0">
              <a:solidFill>
                <a:srgbClr val="FFFFFF"/>
              </a:solidFill>
              <a:latin typeface="Source Sans Pro" charset="0"/>
              <a:ea typeface="ＭＳ Ｐゴシック" charset="0"/>
              <a:cs typeface="Source Sans Pro" charset="0"/>
              <a:sym typeface="Source Sans Pro" charset="0"/>
            </a:endParaRPr>
          </a:p>
          <a:p>
            <a:pPr>
              <a:lnSpc>
                <a:spcPct val="70000"/>
              </a:lnSpc>
            </a:pPr>
            <a:r>
              <a:rPr lang="ru-RU" sz="3600" b="1" dirty="0">
                <a:solidFill>
                  <a:srgbClr val="FFFFFF"/>
                </a:solidFill>
                <a:latin typeface="Source Sans Pro" charset="0"/>
                <a:ea typeface="ＭＳ Ｐゴシック" charset="0"/>
                <a:cs typeface="Source Sans Pro" charset="0"/>
                <a:sym typeface="Source Sans Pro" charset="0"/>
              </a:rPr>
              <a:t>Кирилл</a:t>
            </a:r>
          </a:p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FFFFFF"/>
                </a:solidFill>
                <a:latin typeface="Source Sans Pro" charset="0"/>
                <a:ea typeface="ＭＳ Ｐゴシック" charset="0"/>
                <a:cs typeface="Source Sans Pro" charset="0"/>
                <a:sym typeface="Source Sans Pro" charset="0"/>
              </a:rPr>
              <a:t>Frontend, designer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review-2.mov" descr="X-keynote_dark.ppt_media/preview-2.mov">
            <a:hlinkClick r:id="" action="ppaction://media"/>
          </p:cNvPr>
          <p:cNvPicPr>
            <a:picLocks noChangeAspect="1" noChangeArrowheads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100" y="5008563"/>
            <a:ext cx="298450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hold" display="0">
                  <p:stCondLst>
                    <p:cond delay="indefinite"/>
                  </p:stCondLst>
                </p:cTn>
                <p:tgtEl>
                  <p:spTgt spid="71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6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3" name="Group 3"/>
          <p:cNvGrpSpPr>
            <a:grpSpLocks/>
          </p:cNvGrpSpPr>
          <p:nvPr/>
        </p:nvGrpSpPr>
        <p:grpSpPr bwMode="auto">
          <a:xfrm>
            <a:off x="1450975" y="723900"/>
            <a:ext cx="2555875" cy="1308100"/>
            <a:chOff x="0" y="0"/>
            <a:chExt cx="1610" cy="824"/>
          </a:xfrm>
        </p:grpSpPr>
        <p:sp>
          <p:nvSpPr>
            <p:cNvPr id="51201" name="Rectangle 1"/>
            <p:cNvSpPr>
              <a:spLocks/>
            </p:cNvSpPr>
            <p:nvPr/>
          </p:nvSpPr>
          <p:spPr bwMode="auto">
            <a:xfrm>
              <a:off x="0" y="0"/>
              <a:ext cx="1338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400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Icon Set</a:t>
              </a:r>
            </a:p>
          </p:txBody>
        </p:sp>
        <p:sp>
          <p:nvSpPr>
            <p:cNvPr id="51202" name="Rectangle 2"/>
            <p:cNvSpPr>
              <a:spLocks/>
            </p:cNvSpPr>
            <p:nvPr/>
          </p:nvSpPr>
          <p:spPr bwMode="auto">
            <a:xfrm>
              <a:off x="5" y="432"/>
              <a:ext cx="1605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00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Fully editable  </a:t>
              </a:r>
            </a:p>
          </p:txBody>
        </p:sp>
      </p:grpSp>
      <p:sp>
        <p:nvSpPr>
          <p:cNvPr id="51204" name="AutoShape 4"/>
          <p:cNvSpPr>
            <a:spLocks/>
          </p:cNvSpPr>
          <p:nvPr/>
        </p:nvSpPr>
        <p:spPr bwMode="auto">
          <a:xfrm>
            <a:off x="22036088" y="8899525"/>
            <a:ext cx="898525" cy="901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429" y="17466"/>
                </a:moveTo>
                <a:cubicBezTo>
                  <a:pt x="16670" y="16924"/>
                  <a:pt x="15846" y="16465"/>
                  <a:pt x="14964" y="16121"/>
                </a:cubicBezTo>
                <a:cubicBezTo>
                  <a:pt x="15596" y="14610"/>
                  <a:pt x="15967" y="12928"/>
                  <a:pt x="16011" y="11148"/>
                </a:cubicBezTo>
                <a:lnTo>
                  <a:pt x="20189" y="11148"/>
                </a:lnTo>
                <a:cubicBezTo>
                  <a:pt x="20098" y="13612"/>
                  <a:pt x="19065" y="15839"/>
                  <a:pt x="17429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3" y="12928"/>
                  <a:pt x="6004" y="14610"/>
                  <a:pt x="6636" y="16121"/>
                </a:cubicBezTo>
                <a:cubicBezTo>
                  <a:pt x="5754" y="16465"/>
                  <a:pt x="4931" y="16924"/>
                  <a:pt x="4171" y="17466"/>
                </a:cubicBezTo>
                <a:cubicBezTo>
                  <a:pt x="2535" y="15839"/>
                  <a:pt x="1502" y="13612"/>
                  <a:pt x="1411" y="11148"/>
                </a:cubicBezTo>
                <a:moveTo>
                  <a:pt x="3786" y="4554"/>
                </a:moveTo>
                <a:cubicBezTo>
                  <a:pt x="4579" y="5170"/>
                  <a:pt x="5449" y="5692"/>
                  <a:pt x="6389" y="6085"/>
                </a:cubicBezTo>
                <a:cubicBezTo>
                  <a:pt x="5901" y="7434"/>
                  <a:pt x="5628" y="8908"/>
                  <a:pt x="5589" y="10452"/>
                </a:cubicBezTo>
                <a:lnTo>
                  <a:pt x="1411" y="10452"/>
                </a:lnTo>
                <a:cubicBezTo>
                  <a:pt x="1494" y="8190"/>
                  <a:pt x="2376" y="6136"/>
                  <a:pt x="3786" y="4554"/>
                </a:cubicBezTo>
                <a:moveTo>
                  <a:pt x="11148" y="10452"/>
                </a:moveTo>
                <a:lnTo>
                  <a:pt x="11148" y="6950"/>
                </a:lnTo>
                <a:cubicBezTo>
                  <a:pt x="12340" y="6914"/>
                  <a:pt x="13484" y="6697"/>
                  <a:pt x="14559" y="6324"/>
                </a:cubicBezTo>
                <a:cubicBezTo>
                  <a:pt x="15018" y="7599"/>
                  <a:pt x="15277" y="8993"/>
                  <a:pt x="15314" y="10452"/>
                </a:cubicBezTo>
                <a:cubicBezTo>
                  <a:pt x="15314" y="10452"/>
                  <a:pt x="11148" y="10452"/>
                  <a:pt x="11148" y="10452"/>
                </a:cubicBezTo>
                <a:close/>
                <a:moveTo>
                  <a:pt x="14311" y="15882"/>
                </a:moveTo>
                <a:cubicBezTo>
                  <a:pt x="13309" y="15560"/>
                  <a:pt x="12247" y="15380"/>
                  <a:pt x="11148" y="15347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1" y="12845"/>
                  <a:pt x="14915" y="14446"/>
                  <a:pt x="14311" y="15882"/>
                </a:cubicBezTo>
                <a:moveTo>
                  <a:pt x="14684" y="16757"/>
                </a:moveTo>
                <a:cubicBezTo>
                  <a:pt x="15477" y="17063"/>
                  <a:pt x="16218" y="17466"/>
                  <a:pt x="16905" y="17942"/>
                </a:cubicBezTo>
                <a:cubicBezTo>
                  <a:pt x="15633" y="19031"/>
                  <a:pt x="14067" y="19782"/>
                  <a:pt x="12345" y="20068"/>
                </a:cubicBezTo>
                <a:cubicBezTo>
                  <a:pt x="13281" y="19136"/>
                  <a:pt x="14076" y="18017"/>
                  <a:pt x="14684" y="16757"/>
                </a:cubicBezTo>
                <a:moveTo>
                  <a:pt x="11148" y="20189"/>
                </a:moveTo>
                <a:lnTo>
                  <a:pt x="11148" y="16043"/>
                </a:lnTo>
                <a:cubicBezTo>
                  <a:pt x="12147" y="16075"/>
                  <a:pt x="13114" y="16231"/>
                  <a:pt x="14025" y="16516"/>
                </a:cubicBezTo>
                <a:cubicBezTo>
                  <a:pt x="13314" y="17971"/>
                  <a:pt x="12343" y="19223"/>
                  <a:pt x="11185" y="20187"/>
                </a:cubicBezTo>
                <a:cubicBezTo>
                  <a:pt x="11185" y="20187"/>
                  <a:pt x="11148" y="20189"/>
                  <a:pt x="11148" y="20189"/>
                </a:cubicBezTo>
                <a:close/>
                <a:moveTo>
                  <a:pt x="9255" y="20068"/>
                </a:moveTo>
                <a:cubicBezTo>
                  <a:pt x="7533" y="19782"/>
                  <a:pt x="5967" y="19031"/>
                  <a:pt x="4695" y="17942"/>
                </a:cubicBezTo>
                <a:cubicBezTo>
                  <a:pt x="5382" y="17466"/>
                  <a:pt x="6123" y="17063"/>
                  <a:pt x="6916" y="16757"/>
                </a:cubicBezTo>
                <a:cubicBezTo>
                  <a:pt x="7524" y="18017"/>
                  <a:pt x="8319" y="19136"/>
                  <a:pt x="9255" y="20068"/>
                </a:cubicBezTo>
                <a:moveTo>
                  <a:pt x="10452" y="11148"/>
                </a:moveTo>
                <a:lnTo>
                  <a:pt x="10452" y="15347"/>
                </a:lnTo>
                <a:cubicBezTo>
                  <a:pt x="9353" y="15380"/>
                  <a:pt x="8291" y="15560"/>
                  <a:pt x="7289" y="15882"/>
                </a:cubicBezTo>
                <a:cubicBezTo>
                  <a:pt x="6685" y="14446"/>
                  <a:pt x="6329" y="12845"/>
                  <a:pt x="6286" y="11148"/>
                </a:cubicBezTo>
                <a:cubicBezTo>
                  <a:pt x="6286" y="11148"/>
                  <a:pt x="10452" y="11148"/>
                  <a:pt x="10452" y="11148"/>
                </a:cubicBezTo>
                <a:close/>
                <a:moveTo>
                  <a:pt x="7041" y="6324"/>
                </a:moveTo>
                <a:cubicBezTo>
                  <a:pt x="8116" y="6697"/>
                  <a:pt x="9260" y="6914"/>
                  <a:pt x="10452" y="6950"/>
                </a:cubicBezTo>
                <a:lnTo>
                  <a:pt x="10452" y="10452"/>
                </a:lnTo>
                <a:lnTo>
                  <a:pt x="6286" y="10452"/>
                </a:lnTo>
                <a:cubicBezTo>
                  <a:pt x="6324" y="8993"/>
                  <a:pt x="6582" y="7599"/>
                  <a:pt x="7041" y="6324"/>
                </a:cubicBezTo>
                <a:moveTo>
                  <a:pt x="6651" y="5442"/>
                </a:moveTo>
                <a:cubicBezTo>
                  <a:pt x="5791" y="5084"/>
                  <a:pt x="4993" y="4609"/>
                  <a:pt x="4264" y="4050"/>
                </a:cubicBezTo>
                <a:cubicBezTo>
                  <a:pt x="5606" y="2750"/>
                  <a:pt x="7332" y="1851"/>
                  <a:pt x="9255" y="1532"/>
                </a:cubicBezTo>
                <a:cubicBezTo>
                  <a:pt x="8176" y="2610"/>
                  <a:pt x="7286" y="3939"/>
                  <a:pt x="6651" y="5442"/>
                </a:cubicBezTo>
                <a:moveTo>
                  <a:pt x="10452" y="1411"/>
                </a:moveTo>
                <a:lnTo>
                  <a:pt x="10452" y="6253"/>
                </a:lnTo>
                <a:cubicBezTo>
                  <a:pt x="9353" y="6218"/>
                  <a:pt x="8297" y="6021"/>
                  <a:pt x="7304" y="5682"/>
                </a:cubicBezTo>
                <a:cubicBezTo>
                  <a:pt x="8029" y="3972"/>
                  <a:pt x="9102" y="2507"/>
                  <a:pt x="10416" y="1413"/>
                </a:cubicBezTo>
                <a:cubicBezTo>
                  <a:pt x="10428" y="1413"/>
                  <a:pt x="10439" y="1412"/>
                  <a:pt x="10452" y="1411"/>
                </a:cubicBezTo>
                <a:moveTo>
                  <a:pt x="12345" y="1532"/>
                </a:moveTo>
                <a:cubicBezTo>
                  <a:pt x="14268" y="1851"/>
                  <a:pt x="15994" y="2750"/>
                  <a:pt x="17336" y="4050"/>
                </a:cubicBezTo>
                <a:cubicBezTo>
                  <a:pt x="16607" y="4609"/>
                  <a:pt x="15809" y="5084"/>
                  <a:pt x="14949" y="5442"/>
                </a:cubicBezTo>
                <a:cubicBezTo>
                  <a:pt x="14314" y="3939"/>
                  <a:pt x="13424" y="2610"/>
                  <a:pt x="12345" y="1532"/>
                </a:cubicBezTo>
                <a:moveTo>
                  <a:pt x="11184" y="1413"/>
                </a:moveTo>
                <a:cubicBezTo>
                  <a:pt x="12498" y="2507"/>
                  <a:pt x="13571" y="3972"/>
                  <a:pt x="14296" y="5682"/>
                </a:cubicBezTo>
                <a:cubicBezTo>
                  <a:pt x="13303" y="6021"/>
                  <a:pt x="12247" y="6218"/>
                  <a:pt x="11148" y="6253"/>
                </a:cubicBezTo>
                <a:lnTo>
                  <a:pt x="11148" y="1411"/>
                </a:lnTo>
                <a:cubicBezTo>
                  <a:pt x="11161" y="1412"/>
                  <a:pt x="11173" y="1413"/>
                  <a:pt x="11184" y="1413"/>
                </a:cubicBezTo>
                <a:moveTo>
                  <a:pt x="10415" y="20187"/>
                </a:moveTo>
                <a:cubicBezTo>
                  <a:pt x="9257" y="19223"/>
                  <a:pt x="8286" y="17971"/>
                  <a:pt x="7575" y="16516"/>
                </a:cubicBezTo>
                <a:cubicBezTo>
                  <a:pt x="8486" y="16231"/>
                  <a:pt x="9453" y="16075"/>
                  <a:pt x="10452" y="16043"/>
                </a:cubicBezTo>
                <a:lnTo>
                  <a:pt x="10452" y="20189"/>
                </a:lnTo>
                <a:cubicBezTo>
                  <a:pt x="10452" y="20189"/>
                  <a:pt x="10415" y="20187"/>
                  <a:pt x="10415" y="20187"/>
                </a:cubicBezTo>
                <a:close/>
                <a:moveTo>
                  <a:pt x="20189" y="10452"/>
                </a:moveTo>
                <a:lnTo>
                  <a:pt x="16011" y="10452"/>
                </a:lnTo>
                <a:cubicBezTo>
                  <a:pt x="15973" y="8908"/>
                  <a:pt x="15699" y="7434"/>
                  <a:pt x="15211" y="6085"/>
                </a:cubicBezTo>
                <a:cubicBezTo>
                  <a:pt x="16151" y="5692"/>
                  <a:pt x="17021" y="5170"/>
                  <a:pt x="17814" y="4554"/>
                </a:cubicBezTo>
                <a:cubicBezTo>
                  <a:pt x="19224" y="6136"/>
                  <a:pt x="20106" y="8190"/>
                  <a:pt x="20189" y="1045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5" name="AutoShape 5"/>
          <p:cNvSpPr>
            <a:spLocks/>
          </p:cNvSpPr>
          <p:nvPr/>
        </p:nvSpPr>
        <p:spPr bwMode="auto">
          <a:xfrm>
            <a:off x="20786725" y="9190038"/>
            <a:ext cx="174625" cy="2333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00" y="18900"/>
                </a:moveTo>
                <a:lnTo>
                  <a:pt x="3600" y="18900"/>
                </a:lnTo>
                <a:lnTo>
                  <a:pt x="3600" y="2700"/>
                </a:lnTo>
                <a:lnTo>
                  <a:pt x="7200" y="2700"/>
                </a:lnTo>
                <a:lnTo>
                  <a:pt x="18000" y="14850"/>
                </a:lnTo>
                <a:cubicBezTo>
                  <a:pt x="18000" y="14850"/>
                  <a:pt x="18000" y="18900"/>
                  <a:pt x="18000" y="18900"/>
                </a:cubicBezTo>
                <a:close/>
                <a:moveTo>
                  <a:pt x="10195" y="1202"/>
                </a:moveTo>
                <a:cubicBezTo>
                  <a:pt x="9527" y="451"/>
                  <a:pt x="8402" y="0"/>
                  <a:pt x="7200" y="0"/>
                </a:cubicBezTo>
                <a:lnTo>
                  <a:pt x="3600" y="0"/>
                </a:lnTo>
                <a:cubicBezTo>
                  <a:pt x="1610" y="0"/>
                  <a:pt x="0" y="1208"/>
                  <a:pt x="0" y="2700"/>
                </a:cubicBezTo>
                <a:lnTo>
                  <a:pt x="0" y="18900"/>
                </a:lnTo>
                <a:cubicBezTo>
                  <a:pt x="0" y="20392"/>
                  <a:pt x="1610" y="21600"/>
                  <a:pt x="3600" y="21600"/>
                </a:cubicBezTo>
                <a:lnTo>
                  <a:pt x="18000" y="21600"/>
                </a:lnTo>
                <a:cubicBezTo>
                  <a:pt x="19990" y="21600"/>
                  <a:pt x="21600" y="20392"/>
                  <a:pt x="21600" y="18900"/>
                </a:cubicBezTo>
                <a:lnTo>
                  <a:pt x="21600" y="14850"/>
                </a:lnTo>
                <a:cubicBezTo>
                  <a:pt x="21600" y="14317"/>
                  <a:pt x="21389" y="13795"/>
                  <a:pt x="20995" y="13352"/>
                </a:cubicBezTo>
                <a:cubicBezTo>
                  <a:pt x="20995" y="13352"/>
                  <a:pt x="10195" y="1202"/>
                  <a:pt x="10195" y="1202"/>
                </a:cubicBezTo>
                <a:close/>
                <a:moveTo>
                  <a:pt x="10195" y="1202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6" name="AutoShape 6"/>
          <p:cNvSpPr>
            <a:spLocks/>
          </p:cNvSpPr>
          <p:nvPr/>
        </p:nvSpPr>
        <p:spPr bwMode="auto">
          <a:xfrm>
            <a:off x="20148550" y="8958263"/>
            <a:ext cx="928688" cy="7556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6615"/>
                </a:moveTo>
                <a:cubicBezTo>
                  <a:pt x="20250" y="17075"/>
                  <a:pt x="19948" y="17446"/>
                  <a:pt x="19575" y="17446"/>
                </a:cubicBezTo>
                <a:lnTo>
                  <a:pt x="18804" y="17446"/>
                </a:lnTo>
                <a:cubicBezTo>
                  <a:pt x="18502" y="16017"/>
                  <a:pt x="17454" y="14954"/>
                  <a:pt x="16200" y="14954"/>
                </a:cubicBezTo>
                <a:cubicBezTo>
                  <a:pt x="14945" y="14954"/>
                  <a:pt x="13897" y="16017"/>
                  <a:pt x="13595" y="17446"/>
                </a:cubicBezTo>
                <a:lnTo>
                  <a:pt x="10029" y="17446"/>
                </a:lnTo>
                <a:cubicBezTo>
                  <a:pt x="9727" y="16017"/>
                  <a:pt x="8679" y="14954"/>
                  <a:pt x="7425" y="14954"/>
                </a:cubicBezTo>
                <a:cubicBezTo>
                  <a:pt x="6170" y="14954"/>
                  <a:pt x="5122" y="16017"/>
                  <a:pt x="4820" y="17446"/>
                </a:cubicBezTo>
                <a:lnTo>
                  <a:pt x="4051" y="17446"/>
                </a:lnTo>
                <a:cubicBezTo>
                  <a:pt x="3677" y="17446"/>
                  <a:pt x="3376" y="17075"/>
                  <a:pt x="3376" y="16615"/>
                </a:cubicBezTo>
                <a:lnTo>
                  <a:pt x="3376" y="14123"/>
                </a:lnTo>
                <a:lnTo>
                  <a:pt x="12150" y="14123"/>
                </a:lnTo>
                <a:cubicBezTo>
                  <a:pt x="13267" y="14123"/>
                  <a:pt x="14175" y="13005"/>
                  <a:pt x="14175" y="11631"/>
                </a:cubicBezTo>
                <a:lnTo>
                  <a:pt x="14175" y="5815"/>
                </a:lnTo>
                <a:lnTo>
                  <a:pt x="16875" y="5815"/>
                </a:lnTo>
                <a:cubicBezTo>
                  <a:pt x="17101" y="5815"/>
                  <a:pt x="17312" y="5954"/>
                  <a:pt x="17437" y="6185"/>
                </a:cubicBezTo>
                <a:lnTo>
                  <a:pt x="20137" y="11170"/>
                </a:lnTo>
                <a:cubicBezTo>
                  <a:pt x="20210" y="11306"/>
                  <a:pt x="20250" y="11467"/>
                  <a:pt x="20250" y="11631"/>
                </a:cubicBezTo>
                <a:cubicBezTo>
                  <a:pt x="20250" y="11631"/>
                  <a:pt x="20250" y="16615"/>
                  <a:pt x="20250" y="16615"/>
                </a:cubicBezTo>
                <a:close/>
                <a:moveTo>
                  <a:pt x="16200" y="19938"/>
                </a:moveTo>
                <a:cubicBezTo>
                  <a:pt x="15455" y="19938"/>
                  <a:pt x="14850" y="19194"/>
                  <a:pt x="14850" y="18277"/>
                </a:cubicBezTo>
                <a:cubicBezTo>
                  <a:pt x="14850" y="17360"/>
                  <a:pt x="15455" y="16615"/>
                  <a:pt x="16200" y="16615"/>
                </a:cubicBezTo>
                <a:cubicBezTo>
                  <a:pt x="16946" y="16615"/>
                  <a:pt x="17550" y="17360"/>
                  <a:pt x="17550" y="18277"/>
                </a:cubicBezTo>
                <a:cubicBezTo>
                  <a:pt x="17550" y="19194"/>
                  <a:pt x="16946" y="19938"/>
                  <a:pt x="16200" y="19938"/>
                </a:cubicBezTo>
                <a:moveTo>
                  <a:pt x="7425" y="19938"/>
                </a:moveTo>
                <a:cubicBezTo>
                  <a:pt x="6680" y="19938"/>
                  <a:pt x="6075" y="19194"/>
                  <a:pt x="6075" y="18277"/>
                </a:cubicBezTo>
                <a:cubicBezTo>
                  <a:pt x="6075" y="17360"/>
                  <a:pt x="6680" y="16615"/>
                  <a:pt x="7425" y="16615"/>
                </a:cubicBezTo>
                <a:cubicBezTo>
                  <a:pt x="8171" y="16615"/>
                  <a:pt x="8775" y="17360"/>
                  <a:pt x="8775" y="18277"/>
                </a:cubicBezTo>
                <a:cubicBezTo>
                  <a:pt x="8775" y="19194"/>
                  <a:pt x="8171" y="19938"/>
                  <a:pt x="7425" y="19938"/>
                </a:cubicBezTo>
                <a:moveTo>
                  <a:pt x="2025" y="12462"/>
                </a:moveTo>
                <a:cubicBezTo>
                  <a:pt x="1653" y="12462"/>
                  <a:pt x="1350" y="12090"/>
                  <a:pt x="1350" y="11631"/>
                </a:cubicBezTo>
                <a:lnTo>
                  <a:pt x="1350" y="2492"/>
                </a:lnTo>
                <a:cubicBezTo>
                  <a:pt x="1350" y="2033"/>
                  <a:pt x="1653" y="1662"/>
                  <a:pt x="2025" y="1662"/>
                </a:cubicBezTo>
                <a:lnTo>
                  <a:pt x="12150" y="1662"/>
                </a:lnTo>
                <a:cubicBezTo>
                  <a:pt x="12523" y="1662"/>
                  <a:pt x="12825" y="2033"/>
                  <a:pt x="12825" y="2492"/>
                </a:cubicBezTo>
                <a:lnTo>
                  <a:pt x="12825" y="4154"/>
                </a:lnTo>
                <a:lnTo>
                  <a:pt x="12825" y="5815"/>
                </a:lnTo>
                <a:lnTo>
                  <a:pt x="12825" y="11631"/>
                </a:lnTo>
                <a:cubicBezTo>
                  <a:pt x="12825" y="12090"/>
                  <a:pt x="12523" y="12462"/>
                  <a:pt x="12150" y="12462"/>
                </a:cubicBezTo>
                <a:cubicBezTo>
                  <a:pt x="12150" y="12462"/>
                  <a:pt x="2025" y="12462"/>
                  <a:pt x="2025" y="12462"/>
                </a:cubicBezTo>
                <a:close/>
                <a:moveTo>
                  <a:pt x="21260" y="10248"/>
                </a:moveTo>
                <a:lnTo>
                  <a:pt x="18560" y="5264"/>
                </a:lnTo>
                <a:cubicBezTo>
                  <a:pt x="18182" y="4568"/>
                  <a:pt x="17553" y="4154"/>
                  <a:pt x="16875" y="4154"/>
                </a:cubicBezTo>
                <a:lnTo>
                  <a:pt x="14175" y="4154"/>
                </a:lnTo>
                <a:lnTo>
                  <a:pt x="14175" y="2492"/>
                </a:lnTo>
                <a:cubicBezTo>
                  <a:pt x="14175" y="1118"/>
                  <a:pt x="13267" y="0"/>
                  <a:pt x="12150" y="0"/>
                </a:cubicBezTo>
                <a:lnTo>
                  <a:pt x="2025" y="0"/>
                </a:lnTo>
                <a:cubicBezTo>
                  <a:pt x="908" y="0"/>
                  <a:pt x="0" y="1118"/>
                  <a:pt x="0" y="2492"/>
                </a:cubicBezTo>
                <a:lnTo>
                  <a:pt x="0" y="11631"/>
                </a:lnTo>
                <a:cubicBezTo>
                  <a:pt x="0" y="13005"/>
                  <a:pt x="908" y="14123"/>
                  <a:pt x="2025" y="14123"/>
                </a:cubicBezTo>
                <a:lnTo>
                  <a:pt x="2026" y="14123"/>
                </a:lnTo>
                <a:lnTo>
                  <a:pt x="2026" y="16615"/>
                </a:lnTo>
                <a:cubicBezTo>
                  <a:pt x="2026" y="17990"/>
                  <a:pt x="2933" y="19108"/>
                  <a:pt x="4051" y="19108"/>
                </a:cubicBezTo>
                <a:lnTo>
                  <a:pt x="4820" y="19108"/>
                </a:lnTo>
                <a:cubicBezTo>
                  <a:pt x="5122" y="20537"/>
                  <a:pt x="6170" y="21600"/>
                  <a:pt x="7425" y="21600"/>
                </a:cubicBezTo>
                <a:cubicBezTo>
                  <a:pt x="8679" y="21600"/>
                  <a:pt x="9727" y="20537"/>
                  <a:pt x="10029" y="19108"/>
                </a:cubicBezTo>
                <a:lnTo>
                  <a:pt x="13595" y="19108"/>
                </a:lnTo>
                <a:cubicBezTo>
                  <a:pt x="13897" y="20537"/>
                  <a:pt x="14945" y="21600"/>
                  <a:pt x="16200" y="21600"/>
                </a:cubicBezTo>
                <a:cubicBezTo>
                  <a:pt x="17454" y="21600"/>
                  <a:pt x="18502" y="20537"/>
                  <a:pt x="18804" y="19108"/>
                </a:cubicBezTo>
                <a:lnTo>
                  <a:pt x="19575" y="19108"/>
                </a:lnTo>
                <a:cubicBezTo>
                  <a:pt x="20692" y="19108"/>
                  <a:pt x="21600" y="17990"/>
                  <a:pt x="21600" y="16615"/>
                </a:cubicBezTo>
                <a:lnTo>
                  <a:pt x="21600" y="11631"/>
                </a:lnTo>
                <a:cubicBezTo>
                  <a:pt x="21600" y="11138"/>
                  <a:pt x="21483" y="10659"/>
                  <a:pt x="21260" y="1024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7" name="AutoShape 7"/>
          <p:cNvSpPr>
            <a:spLocks/>
          </p:cNvSpPr>
          <p:nvPr/>
        </p:nvSpPr>
        <p:spPr bwMode="auto">
          <a:xfrm>
            <a:off x="18291175" y="8870950"/>
            <a:ext cx="928688" cy="930275"/>
          </a:xfrm>
          <a:custGeom>
            <a:avLst/>
            <a:gdLst/>
            <a:ahLst/>
            <a:cxnLst/>
            <a:rect l="0" t="0" r="r" b="b"/>
            <a:pathLst>
              <a:path w="19058" h="19059">
                <a:moveTo>
                  <a:pt x="6431" y="17269"/>
                </a:moveTo>
                <a:cubicBezTo>
                  <a:pt x="2163" y="15560"/>
                  <a:pt x="83" y="10698"/>
                  <a:pt x="1790" y="6431"/>
                </a:cubicBezTo>
                <a:cubicBezTo>
                  <a:pt x="3499" y="2164"/>
                  <a:pt x="8361" y="82"/>
                  <a:pt x="12627" y="1791"/>
                </a:cubicBezTo>
                <a:cubicBezTo>
                  <a:pt x="16894" y="3500"/>
                  <a:pt x="18975" y="8362"/>
                  <a:pt x="17267" y="12628"/>
                </a:cubicBezTo>
                <a:cubicBezTo>
                  <a:pt x="15558" y="16896"/>
                  <a:pt x="10697" y="18977"/>
                  <a:pt x="6431" y="17269"/>
                </a:cubicBezTo>
                <a:moveTo>
                  <a:pt x="13070" y="685"/>
                </a:moveTo>
                <a:cubicBezTo>
                  <a:pt x="8186" y="-1270"/>
                  <a:pt x="2642" y="1104"/>
                  <a:pt x="686" y="5988"/>
                </a:cubicBezTo>
                <a:cubicBezTo>
                  <a:pt x="-1271" y="10873"/>
                  <a:pt x="1104" y="16418"/>
                  <a:pt x="5988" y="18374"/>
                </a:cubicBezTo>
                <a:cubicBezTo>
                  <a:pt x="10872" y="20330"/>
                  <a:pt x="16416" y="17956"/>
                  <a:pt x="18373" y="13071"/>
                </a:cubicBezTo>
                <a:cubicBezTo>
                  <a:pt x="20329" y="8187"/>
                  <a:pt x="17954" y="2642"/>
                  <a:pt x="13070" y="68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8" name="AutoShape 8"/>
          <p:cNvSpPr>
            <a:spLocks/>
          </p:cNvSpPr>
          <p:nvPr/>
        </p:nvSpPr>
        <p:spPr bwMode="auto">
          <a:xfrm>
            <a:off x="18697575" y="9277350"/>
            <a:ext cx="115888" cy="115888"/>
          </a:xfrm>
          <a:custGeom>
            <a:avLst/>
            <a:gdLst/>
            <a:ahLst/>
            <a:cxnLst/>
            <a:rect l="0" t="0" r="r" b="b"/>
            <a:pathLst>
              <a:path w="19059" h="19056">
                <a:moveTo>
                  <a:pt x="7753" y="13951"/>
                </a:moveTo>
                <a:cubicBezTo>
                  <a:pt x="5315" y="12970"/>
                  <a:pt x="4129" y="10198"/>
                  <a:pt x="5101" y="7756"/>
                </a:cubicBezTo>
                <a:cubicBezTo>
                  <a:pt x="6083" y="5323"/>
                  <a:pt x="8860" y="4133"/>
                  <a:pt x="11298" y="5105"/>
                </a:cubicBezTo>
                <a:cubicBezTo>
                  <a:pt x="13736" y="6081"/>
                  <a:pt x="14927" y="8858"/>
                  <a:pt x="13950" y="11300"/>
                </a:cubicBezTo>
                <a:cubicBezTo>
                  <a:pt x="12973" y="13737"/>
                  <a:pt x="10196" y="14923"/>
                  <a:pt x="7753" y="13951"/>
                </a:cubicBezTo>
                <a:moveTo>
                  <a:pt x="13071" y="686"/>
                </a:moveTo>
                <a:cubicBezTo>
                  <a:pt x="8191" y="-1272"/>
                  <a:pt x="2640" y="1105"/>
                  <a:pt x="687" y="5988"/>
                </a:cubicBezTo>
                <a:cubicBezTo>
                  <a:pt x="-1272" y="10872"/>
                  <a:pt x="1105" y="16416"/>
                  <a:pt x="5985" y="18370"/>
                </a:cubicBezTo>
                <a:cubicBezTo>
                  <a:pt x="10870" y="20328"/>
                  <a:pt x="16416" y="17951"/>
                  <a:pt x="18374" y="13072"/>
                </a:cubicBezTo>
                <a:cubicBezTo>
                  <a:pt x="20328" y="8188"/>
                  <a:pt x="17960" y="2644"/>
                  <a:pt x="13071" y="68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9" name="AutoShape 9"/>
          <p:cNvSpPr>
            <a:spLocks/>
          </p:cNvSpPr>
          <p:nvPr/>
        </p:nvSpPr>
        <p:spPr bwMode="auto">
          <a:xfrm>
            <a:off x="18580100" y="9161463"/>
            <a:ext cx="349250" cy="349250"/>
          </a:xfrm>
          <a:custGeom>
            <a:avLst/>
            <a:gdLst/>
            <a:ahLst/>
            <a:cxnLst/>
            <a:rect l="0" t="0" r="r" b="b"/>
            <a:pathLst>
              <a:path w="19059" h="19058">
                <a:moveTo>
                  <a:pt x="7170" y="15424"/>
                </a:moveTo>
                <a:cubicBezTo>
                  <a:pt x="3916" y="14123"/>
                  <a:pt x="2331" y="10417"/>
                  <a:pt x="3632" y="7167"/>
                </a:cubicBezTo>
                <a:cubicBezTo>
                  <a:pt x="4935" y="3917"/>
                  <a:pt x="8638" y="2331"/>
                  <a:pt x="11890" y="3632"/>
                </a:cubicBezTo>
                <a:cubicBezTo>
                  <a:pt x="15142" y="4935"/>
                  <a:pt x="16728" y="8640"/>
                  <a:pt x="15426" y="11891"/>
                </a:cubicBezTo>
                <a:cubicBezTo>
                  <a:pt x="14125" y="15141"/>
                  <a:pt x="10420" y="16728"/>
                  <a:pt x="7170" y="15424"/>
                </a:cubicBezTo>
                <a:moveTo>
                  <a:pt x="13072" y="686"/>
                </a:moveTo>
                <a:cubicBezTo>
                  <a:pt x="8187" y="-1271"/>
                  <a:pt x="2640" y="1105"/>
                  <a:pt x="686" y="5987"/>
                </a:cubicBezTo>
                <a:cubicBezTo>
                  <a:pt x="-1271" y="10872"/>
                  <a:pt x="1105" y="16417"/>
                  <a:pt x="5988" y="18372"/>
                </a:cubicBezTo>
                <a:cubicBezTo>
                  <a:pt x="10874" y="20329"/>
                  <a:pt x="16418" y="17955"/>
                  <a:pt x="18375" y="13071"/>
                </a:cubicBezTo>
                <a:cubicBezTo>
                  <a:pt x="20329" y="8186"/>
                  <a:pt x="17956" y="2641"/>
                  <a:pt x="13072" y="68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0" name="AutoShape 10"/>
          <p:cNvSpPr>
            <a:spLocks/>
          </p:cNvSpPr>
          <p:nvPr/>
        </p:nvSpPr>
        <p:spPr bwMode="auto">
          <a:xfrm>
            <a:off x="18813463" y="9393238"/>
            <a:ext cx="144462" cy="149225"/>
          </a:xfrm>
          <a:custGeom>
            <a:avLst/>
            <a:gdLst/>
            <a:ahLst/>
            <a:cxnLst/>
            <a:rect l="0" t="0" r="r" b="b"/>
            <a:pathLst>
              <a:path w="21033" h="21043">
                <a:moveTo>
                  <a:pt x="20882" y="2825"/>
                </a:moveTo>
                <a:cubicBezTo>
                  <a:pt x="21312" y="1771"/>
                  <a:pt x="20787" y="572"/>
                  <a:pt x="19714" y="150"/>
                </a:cubicBezTo>
                <a:cubicBezTo>
                  <a:pt x="18636" y="-277"/>
                  <a:pt x="17415" y="238"/>
                  <a:pt x="16985" y="1296"/>
                </a:cubicBezTo>
                <a:lnTo>
                  <a:pt x="16981" y="1292"/>
                </a:lnTo>
                <a:cubicBezTo>
                  <a:pt x="13964" y="8692"/>
                  <a:pt x="8182" y="14185"/>
                  <a:pt x="1269" y="17090"/>
                </a:cubicBezTo>
                <a:cubicBezTo>
                  <a:pt x="208" y="17537"/>
                  <a:pt x="-288" y="18748"/>
                  <a:pt x="171" y="19790"/>
                </a:cubicBezTo>
                <a:cubicBezTo>
                  <a:pt x="630" y="20840"/>
                  <a:pt x="1863" y="21323"/>
                  <a:pt x="2925" y="20876"/>
                </a:cubicBezTo>
                <a:cubicBezTo>
                  <a:pt x="2962" y="20860"/>
                  <a:pt x="2982" y="20828"/>
                  <a:pt x="3015" y="20816"/>
                </a:cubicBezTo>
                <a:cubicBezTo>
                  <a:pt x="10875" y="17480"/>
                  <a:pt x="17452" y="11227"/>
                  <a:pt x="20878" y="2825"/>
                </a:cubicBezTo>
                <a:cubicBezTo>
                  <a:pt x="20878" y="2825"/>
                  <a:pt x="20882" y="2825"/>
                  <a:pt x="20882" y="2825"/>
                </a:cubicBezTo>
                <a:close/>
                <a:moveTo>
                  <a:pt x="20882" y="2825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AutoShape 11"/>
          <p:cNvSpPr>
            <a:spLocks/>
          </p:cNvSpPr>
          <p:nvPr/>
        </p:nvSpPr>
        <p:spPr bwMode="auto">
          <a:xfrm>
            <a:off x="18870613" y="9451975"/>
            <a:ext cx="207962" cy="212725"/>
          </a:xfrm>
          <a:custGeom>
            <a:avLst/>
            <a:gdLst/>
            <a:ahLst/>
            <a:cxnLst/>
            <a:rect l="0" t="0" r="r" b="b"/>
            <a:pathLst>
              <a:path w="21201" h="21209">
                <a:moveTo>
                  <a:pt x="20268" y="104"/>
                </a:moveTo>
                <a:cubicBezTo>
                  <a:pt x="19509" y="-194"/>
                  <a:pt x="18646" y="169"/>
                  <a:pt x="18339" y="913"/>
                </a:cubicBezTo>
                <a:cubicBezTo>
                  <a:pt x="14991" y="9110"/>
                  <a:pt x="8568" y="15198"/>
                  <a:pt x="895" y="18420"/>
                </a:cubicBezTo>
                <a:cubicBezTo>
                  <a:pt x="144" y="18735"/>
                  <a:pt x="-203" y="19589"/>
                  <a:pt x="121" y="20327"/>
                </a:cubicBezTo>
                <a:cubicBezTo>
                  <a:pt x="443" y="21068"/>
                  <a:pt x="1314" y="21406"/>
                  <a:pt x="2067" y="21091"/>
                </a:cubicBezTo>
                <a:cubicBezTo>
                  <a:pt x="2102" y="21074"/>
                  <a:pt x="2125" y="21043"/>
                  <a:pt x="2160" y="21026"/>
                </a:cubicBezTo>
                <a:cubicBezTo>
                  <a:pt x="10491" y="17500"/>
                  <a:pt x="17462" y="10881"/>
                  <a:pt x="21096" y="1994"/>
                </a:cubicBezTo>
                <a:cubicBezTo>
                  <a:pt x="21397" y="1251"/>
                  <a:pt x="21026" y="405"/>
                  <a:pt x="20268" y="10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2" name="AutoShape 12"/>
          <p:cNvSpPr>
            <a:spLocks/>
          </p:cNvSpPr>
          <p:nvPr/>
        </p:nvSpPr>
        <p:spPr bwMode="auto">
          <a:xfrm>
            <a:off x="18842038" y="9423400"/>
            <a:ext cx="176212" cy="179388"/>
          </a:xfrm>
          <a:custGeom>
            <a:avLst/>
            <a:gdLst/>
            <a:ahLst/>
            <a:cxnLst/>
            <a:rect l="0" t="0" r="r" b="b"/>
            <a:pathLst>
              <a:path w="21128" h="21141">
                <a:moveTo>
                  <a:pt x="20035" y="123"/>
                </a:moveTo>
                <a:cubicBezTo>
                  <a:pt x="19143" y="-227"/>
                  <a:pt x="18135" y="196"/>
                  <a:pt x="17778" y="1071"/>
                </a:cubicBezTo>
                <a:cubicBezTo>
                  <a:pt x="14571" y="8937"/>
                  <a:pt x="8412" y="14779"/>
                  <a:pt x="1052" y="17868"/>
                </a:cubicBezTo>
                <a:lnTo>
                  <a:pt x="1055" y="17868"/>
                </a:lnTo>
                <a:cubicBezTo>
                  <a:pt x="173" y="18241"/>
                  <a:pt x="-238" y="19243"/>
                  <a:pt x="142" y="20108"/>
                </a:cubicBezTo>
                <a:cubicBezTo>
                  <a:pt x="522" y="20974"/>
                  <a:pt x="1544" y="21373"/>
                  <a:pt x="2426" y="21004"/>
                </a:cubicBezTo>
                <a:cubicBezTo>
                  <a:pt x="2460" y="20987"/>
                  <a:pt x="2477" y="20957"/>
                  <a:pt x="2514" y="20937"/>
                </a:cubicBezTo>
                <a:cubicBezTo>
                  <a:pt x="10652" y="17492"/>
                  <a:pt x="17459" y="11027"/>
                  <a:pt x="21002" y="2339"/>
                </a:cubicBezTo>
                <a:cubicBezTo>
                  <a:pt x="21362" y="1464"/>
                  <a:pt x="20928" y="472"/>
                  <a:pt x="20035" y="12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3" name="AutoShape 13"/>
          <p:cNvSpPr>
            <a:spLocks/>
          </p:cNvSpPr>
          <p:nvPr/>
        </p:nvSpPr>
        <p:spPr bwMode="auto">
          <a:xfrm>
            <a:off x="18551525" y="9132888"/>
            <a:ext cx="146050" cy="147637"/>
          </a:xfrm>
          <a:custGeom>
            <a:avLst/>
            <a:gdLst/>
            <a:ahLst/>
            <a:cxnLst/>
            <a:rect l="0" t="0" r="r" b="b"/>
            <a:pathLst>
              <a:path w="21039" h="21044">
                <a:moveTo>
                  <a:pt x="20871" y="1248"/>
                </a:moveTo>
                <a:cubicBezTo>
                  <a:pt x="20412" y="198"/>
                  <a:pt x="19178" y="-281"/>
                  <a:pt x="18112" y="170"/>
                </a:cubicBezTo>
                <a:cubicBezTo>
                  <a:pt x="18075" y="182"/>
                  <a:pt x="18051" y="214"/>
                  <a:pt x="18022" y="226"/>
                </a:cubicBezTo>
                <a:cubicBezTo>
                  <a:pt x="10159" y="3562"/>
                  <a:pt x="3584" y="9821"/>
                  <a:pt x="152" y="18220"/>
                </a:cubicBezTo>
                <a:lnTo>
                  <a:pt x="148" y="18220"/>
                </a:lnTo>
                <a:cubicBezTo>
                  <a:pt x="-278" y="19279"/>
                  <a:pt x="243" y="20474"/>
                  <a:pt x="1321" y="20896"/>
                </a:cubicBezTo>
                <a:cubicBezTo>
                  <a:pt x="2399" y="21319"/>
                  <a:pt x="3621" y="20804"/>
                  <a:pt x="4047" y="19749"/>
                </a:cubicBezTo>
                <a:lnTo>
                  <a:pt x="4051" y="19749"/>
                </a:lnTo>
                <a:cubicBezTo>
                  <a:pt x="7068" y="12356"/>
                  <a:pt x="12857" y="6859"/>
                  <a:pt x="19764" y="3957"/>
                </a:cubicBezTo>
                <a:cubicBezTo>
                  <a:pt x="20830" y="3506"/>
                  <a:pt x="21322" y="2299"/>
                  <a:pt x="20871" y="124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4" name="AutoShape 14"/>
          <p:cNvSpPr>
            <a:spLocks/>
          </p:cNvSpPr>
          <p:nvPr/>
        </p:nvSpPr>
        <p:spPr bwMode="auto">
          <a:xfrm>
            <a:off x="18435638" y="9017000"/>
            <a:ext cx="207962" cy="211138"/>
          </a:xfrm>
          <a:custGeom>
            <a:avLst/>
            <a:gdLst/>
            <a:ahLst/>
            <a:cxnLst/>
            <a:rect l="0" t="0" r="r" b="b"/>
            <a:pathLst>
              <a:path w="21199" h="21208">
                <a:moveTo>
                  <a:pt x="21078" y="880"/>
                </a:moveTo>
                <a:cubicBezTo>
                  <a:pt x="20753" y="143"/>
                  <a:pt x="19882" y="-198"/>
                  <a:pt x="19129" y="117"/>
                </a:cubicBezTo>
                <a:cubicBezTo>
                  <a:pt x="19097" y="131"/>
                  <a:pt x="19071" y="162"/>
                  <a:pt x="19039" y="179"/>
                </a:cubicBezTo>
                <a:cubicBezTo>
                  <a:pt x="10706" y="3707"/>
                  <a:pt x="3740" y="10322"/>
                  <a:pt x="106" y="19208"/>
                </a:cubicBezTo>
                <a:cubicBezTo>
                  <a:pt x="-198" y="19957"/>
                  <a:pt x="173" y="20803"/>
                  <a:pt x="934" y="21101"/>
                </a:cubicBezTo>
                <a:cubicBezTo>
                  <a:pt x="1690" y="21402"/>
                  <a:pt x="2553" y="21042"/>
                  <a:pt x="2860" y="20292"/>
                </a:cubicBezTo>
                <a:cubicBezTo>
                  <a:pt x="6207" y="12096"/>
                  <a:pt x="12626" y="6009"/>
                  <a:pt x="20302" y="2788"/>
                </a:cubicBezTo>
                <a:cubicBezTo>
                  <a:pt x="21052" y="2470"/>
                  <a:pt x="21402" y="1618"/>
                  <a:pt x="21078" y="8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5" name="AutoShape 15"/>
          <p:cNvSpPr>
            <a:spLocks/>
          </p:cNvSpPr>
          <p:nvPr/>
        </p:nvSpPr>
        <p:spPr bwMode="auto">
          <a:xfrm>
            <a:off x="18494375" y="9074150"/>
            <a:ext cx="176213" cy="180975"/>
          </a:xfrm>
          <a:custGeom>
            <a:avLst/>
            <a:gdLst/>
            <a:ahLst/>
            <a:cxnLst/>
            <a:rect l="0" t="0" r="r" b="b"/>
            <a:pathLst>
              <a:path w="21129" h="21141">
                <a:moveTo>
                  <a:pt x="20075" y="3268"/>
                </a:moveTo>
                <a:cubicBezTo>
                  <a:pt x="20954" y="2898"/>
                  <a:pt x="21368" y="1900"/>
                  <a:pt x="20988" y="1031"/>
                </a:cubicBezTo>
                <a:cubicBezTo>
                  <a:pt x="20611" y="169"/>
                  <a:pt x="19590" y="-234"/>
                  <a:pt x="18707" y="139"/>
                </a:cubicBezTo>
                <a:cubicBezTo>
                  <a:pt x="18670" y="152"/>
                  <a:pt x="18650" y="185"/>
                  <a:pt x="18616" y="199"/>
                </a:cubicBezTo>
                <a:cubicBezTo>
                  <a:pt x="10481" y="3647"/>
                  <a:pt x="3674" y="10118"/>
                  <a:pt x="124" y="18803"/>
                </a:cubicBezTo>
                <a:cubicBezTo>
                  <a:pt x="-232" y="19678"/>
                  <a:pt x="206" y="20667"/>
                  <a:pt x="1095" y="21020"/>
                </a:cubicBezTo>
                <a:cubicBezTo>
                  <a:pt x="1984" y="21366"/>
                  <a:pt x="2992" y="20947"/>
                  <a:pt x="3355" y="20071"/>
                </a:cubicBezTo>
                <a:cubicBezTo>
                  <a:pt x="6562" y="12205"/>
                  <a:pt x="12718" y="6360"/>
                  <a:pt x="20075" y="3274"/>
                </a:cubicBezTo>
                <a:cubicBezTo>
                  <a:pt x="20075" y="3274"/>
                  <a:pt x="20075" y="3268"/>
                  <a:pt x="20075" y="3268"/>
                </a:cubicBezTo>
                <a:close/>
                <a:moveTo>
                  <a:pt x="20075" y="3268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6" name="AutoShape 16"/>
          <p:cNvSpPr>
            <a:spLocks/>
          </p:cNvSpPr>
          <p:nvPr/>
        </p:nvSpPr>
        <p:spPr bwMode="auto">
          <a:xfrm>
            <a:off x="16897350" y="9393238"/>
            <a:ext cx="115888" cy="1174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4841"/>
                  <a:pt x="0" y="10800"/>
                </a:cubicBezTo>
                <a:cubicBezTo>
                  <a:pt x="0" y="16759"/>
                  <a:pt x="4838" y="21600"/>
                  <a:pt x="10800" y="21600"/>
                </a:cubicBezTo>
                <a:cubicBezTo>
                  <a:pt x="16762" y="21600"/>
                  <a:pt x="21600" y="16759"/>
                  <a:pt x="21600" y="10800"/>
                </a:cubicBezTo>
                <a:cubicBezTo>
                  <a:pt x="21600" y="4841"/>
                  <a:pt x="16762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7" name="AutoShape 17"/>
          <p:cNvSpPr>
            <a:spLocks/>
          </p:cNvSpPr>
          <p:nvPr/>
        </p:nvSpPr>
        <p:spPr bwMode="auto">
          <a:xfrm>
            <a:off x="16432213" y="8899525"/>
            <a:ext cx="928687" cy="901700"/>
          </a:xfrm>
          <a:custGeom>
            <a:avLst/>
            <a:gdLst/>
            <a:ahLst/>
            <a:cxnLst/>
            <a:rect l="0" t="0" r="r" b="b"/>
            <a:pathLst>
              <a:path w="20946" h="21600">
                <a:moveTo>
                  <a:pt x="18509" y="15329"/>
                </a:moveTo>
                <a:lnTo>
                  <a:pt x="11782" y="15329"/>
                </a:lnTo>
                <a:cubicBezTo>
                  <a:pt x="10699" y="15329"/>
                  <a:pt x="9818" y="14391"/>
                  <a:pt x="9818" y="13239"/>
                </a:cubicBezTo>
                <a:cubicBezTo>
                  <a:pt x="9818" y="12086"/>
                  <a:pt x="10699" y="11148"/>
                  <a:pt x="11782" y="11148"/>
                </a:cubicBezTo>
                <a:lnTo>
                  <a:pt x="17673" y="11148"/>
                </a:lnTo>
                <a:cubicBezTo>
                  <a:pt x="18078" y="11143"/>
                  <a:pt x="18478" y="10935"/>
                  <a:pt x="18722" y="10588"/>
                </a:cubicBezTo>
                <a:cubicBezTo>
                  <a:pt x="18790" y="10491"/>
                  <a:pt x="18842" y="10382"/>
                  <a:pt x="18886" y="10267"/>
                </a:cubicBezTo>
                <a:cubicBezTo>
                  <a:pt x="18891" y="10252"/>
                  <a:pt x="18902" y="10240"/>
                  <a:pt x="18907" y="10224"/>
                </a:cubicBezTo>
                <a:cubicBezTo>
                  <a:pt x="19378" y="10881"/>
                  <a:pt x="19637" y="11687"/>
                  <a:pt x="19637" y="12542"/>
                </a:cubicBezTo>
                <a:cubicBezTo>
                  <a:pt x="19637" y="13614"/>
                  <a:pt x="19230" y="14608"/>
                  <a:pt x="18509" y="15329"/>
                </a:cubicBezTo>
                <a:moveTo>
                  <a:pt x="17673" y="17768"/>
                </a:moveTo>
                <a:cubicBezTo>
                  <a:pt x="17673" y="19114"/>
                  <a:pt x="16647" y="20206"/>
                  <a:pt x="15382" y="20206"/>
                </a:cubicBezTo>
                <a:lnTo>
                  <a:pt x="3600" y="20206"/>
                </a:lnTo>
                <a:cubicBezTo>
                  <a:pt x="2335" y="20206"/>
                  <a:pt x="1309" y="19114"/>
                  <a:pt x="1309" y="17768"/>
                </a:cubicBezTo>
                <a:lnTo>
                  <a:pt x="1309" y="6786"/>
                </a:lnTo>
                <a:cubicBezTo>
                  <a:pt x="1931" y="7335"/>
                  <a:pt x="2730" y="7665"/>
                  <a:pt x="3600" y="7665"/>
                </a:cubicBezTo>
                <a:lnTo>
                  <a:pt x="14400" y="7665"/>
                </a:lnTo>
                <a:lnTo>
                  <a:pt x="17019" y="7665"/>
                </a:lnTo>
                <a:cubicBezTo>
                  <a:pt x="17379" y="7665"/>
                  <a:pt x="17673" y="7977"/>
                  <a:pt x="17673" y="8361"/>
                </a:cubicBezTo>
                <a:lnTo>
                  <a:pt x="17673" y="9755"/>
                </a:lnTo>
                <a:lnTo>
                  <a:pt x="11782" y="9755"/>
                </a:lnTo>
                <a:cubicBezTo>
                  <a:pt x="9974" y="9755"/>
                  <a:pt x="8509" y="11314"/>
                  <a:pt x="8509" y="13239"/>
                </a:cubicBezTo>
                <a:cubicBezTo>
                  <a:pt x="8509" y="15163"/>
                  <a:pt x="9974" y="16723"/>
                  <a:pt x="11782" y="16723"/>
                </a:cubicBezTo>
                <a:lnTo>
                  <a:pt x="17673" y="16723"/>
                </a:lnTo>
                <a:cubicBezTo>
                  <a:pt x="17673" y="16723"/>
                  <a:pt x="17673" y="17768"/>
                  <a:pt x="17673" y="17768"/>
                </a:cubicBezTo>
                <a:close/>
                <a:moveTo>
                  <a:pt x="16363" y="5574"/>
                </a:moveTo>
                <a:lnTo>
                  <a:pt x="16363" y="6271"/>
                </a:lnTo>
                <a:lnTo>
                  <a:pt x="14400" y="6271"/>
                </a:lnTo>
                <a:lnTo>
                  <a:pt x="3600" y="6271"/>
                </a:lnTo>
                <a:cubicBezTo>
                  <a:pt x="3247" y="6271"/>
                  <a:pt x="2916" y="6179"/>
                  <a:pt x="2618" y="6027"/>
                </a:cubicBezTo>
                <a:lnTo>
                  <a:pt x="2618" y="5574"/>
                </a:lnTo>
                <a:cubicBezTo>
                  <a:pt x="2618" y="5574"/>
                  <a:pt x="16363" y="5574"/>
                  <a:pt x="16363" y="5574"/>
                </a:cubicBezTo>
                <a:close/>
                <a:moveTo>
                  <a:pt x="16363" y="4877"/>
                </a:moveTo>
                <a:lnTo>
                  <a:pt x="2618" y="4877"/>
                </a:lnTo>
                <a:lnTo>
                  <a:pt x="2618" y="4181"/>
                </a:lnTo>
                <a:lnTo>
                  <a:pt x="16363" y="4181"/>
                </a:lnTo>
                <a:cubicBezTo>
                  <a:pt x="16363" y="4181"/>
                  <a:pt x="16363" y="4877"/>
                  <a:pt x="16363" y="4877"/>
                </a:cubicBezTo>
                <a:close/>
                <a:moveTo>
                  <a:pt x="16363" y="3484"/>
                </a:moveTo>
                <a:lnTo>
                  <a:pt x="2618" y="3484"/>
                </a:lnTo>
                <a:lnTo>
                  <a:pt x="2618" y="2787"/>
                </a:lnTo>
                <a:lnTo>
                  <a:pt x="16363" y="2787"/>
                </a:lnTo>
                <a:cubicBezTo>
                  <a:pt x="16363" y="2787"/>
                  <a:pt x="16363" y="3484"/>
                  <a:pt x="16363" y="3484"/>
                </a:cubicBezTo>
                <a:close/>
                <a:moveTo>
                  <a:pt x="3600" y="1394"/>
                </a:moveTo>
                <a:lnTo>
                  <a:pt x="14400" y="1394"/>
                </a:lnTo>
                <a:lnTo>
                  <a:pt x="17019" y="1394"/>
                </a:lnTo>
                <a:cubicBezTo>
                  <a:pt x="17379" y="1394"/>
                  <a:pt x="17673" y="1706"/>
                  <a:pt x="17673" y="2090"/>
                </a:cubicBezTo>
                <a:lnTo>
                  <a:pt x="17673" y="3832"/>
                </a:lnTo>
                <a:lnTo>
                  <a:pt x="17673" y="4181"/>
                </a:lnTo>
                <a:lnTo>
                  <a:pt x="17673" y="6399"/>
                </a:lnTo>
                <a:cubicBezTo>
                  <a:pt x="17467" y="6321"/>
                  <a:pt x="17249" y="6271"/>
                  <a:pt x="17019" y="6271"/>
                </a:cubicBezTo>
                <a:lnTo>
                  <a:pt x="17018" y="6271"/>
                </a:lnTo>
                <a:lnTo>
                  <a:pt x="17018" y="5574"/>
                </a:lnTo>
                <a:lnTo>
                  <a:pt x="17018" y="4181"/>
                </a:lnTo>
                <a:lnTo>
                  <a:pt x="17018" y="2787"/>
                </a:lnTo>
                <a:cubicBezTo>
                  <a:pt x="17018" y="2402"/>
                  <a:pt x="16725" y="2090"/>
                  <a:pt x="16363" y="2090"/>
                </a:cubicBezTo>
                <a:lnTo>
                  <a:pt x="2618" y="2090"/>
                </a:lnTo>
                <a:cubicBezTo>
                  <a:pt x="2256" y="2090"/>
                  <a:pt x="1963" y="2402"/>
                  <a:pt x="1963" y="2787"/>
                </a:cubicBezTo>
                <a:lnTo>
                  <a:pt x="1963" y="4181"/>
                </a:lnTo>
                <a:lnTo>
                  <a:pt x="1963" y="5535"/>
                </a:lnTo>
                <a:cubicBezTo>
                  <a:pt x="1559" y="5094"/>
                  <a:pt x="1309" y="4496"/>
                  <a:pt x="1309" y="3832"/>
                </a:cubicBezTo>
                <a:cubicBezTo>
                  <a:pt x="1309" y="2486"/>
                  <a:pt x="2335" y="1394"/>
                  <a:pt x="3600" y="1394"/>
                </a:cubicBezTo>
                <a:moveTo>
                  <a:pt x="18983" y="8361"/>
                </a:moveTo>
                <a:lnTo>
                  <a:pt x="18982" y="8361"/>
                </a:lnTo>
                <a:lnTo>
                  <a:pt x="18982" y="4181"/>
                </a:lnTo>
                <a:lnTo>
                  <a:pt x="18982" y="3832"/>
                </a:lnTo>
                <a:lnTo>
                  <a:pt x="18982" y="2090"/>
                </a:lnTo>
                <a:cubicBezTo>
                  <a:pt x="18982" y="936"/>
                  <a:pt x="18102" y="0"/>
                  <a:pt x="17019" y="0"/>
                </a:cubicBezTo>
                <a:lnTo>
                  <a:pt x="14400" y="0"/>
                </a:lnTo>
                <a:lnTo>
                  <a:pt x="3600" y="0"/>
                </a:lnTo>
                <a:cubicBezTo>
                  <a:pt x="1615" y="0"/>
                  <a:pt x="0" y="1719"/>
                  <a:pt x="0" y="3832"/>
                </a:cubicBezTo>
                <a:lnTo>
                  <a:pt x="0" y="17768"/>
                </a:lnTo>
                <a:cubicBezTo>
                  <a:pt x="0" y="19881"/>
                  <a:pt x="1615" y="21600"/>
                  <a:pt x="3600" y="21600"/>
                </a:cubicBezTo>
                <a:lnTo>
                  <a:pt x="15382" y="21600"/>
                </a:lnTo>
                <a:cubicBezTo>
                  <a:pt x="17367" y="21600"/>
                  <a:pt x="18982" y="19881"/>
                  <a:pt x="18982" y="17768"/>
                </a:cubicBezTo>
                <a:lnTo>
                  <a:pt x="18982" y="16723"/>
                </a:lnTo>
                <a:lnTo>
                  <a:pt x="18983" y="16723"/>
                </a:lnTo>
                <a:cubicBezTo>
                  <a:pt x="21600" y="14632"/>
                  <a:pt x="21600" y="10452"/>
                  <a:pt x="18983" y="836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8" name="AutoShape 18"/>
          <p:cNvSpPr>
            <a:spLocks/>
          </p:cNvSpPr>
          <p:nvPr/>
        </p:nvSpPr>
        <p:spPr bwMode="auto">
          <a:xfrm>
            <a:off x="14574838" y="8870950"/>
            <a:ext cx="928687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9800"/>
                </a:moveTo>
                <a:cubicBezTo>
                  <a:pt x="20250" y="20048"/>
                  <a:pt x="20048" y="20250"/>
                  <a:pt x="19800" y="20250"/>
                </a:cubicBezTo>
                <a:lnTo>
                  <a:pt x="1800" y="20250"/>
                </a:lnTo>
                <a:cubicBezTo>
                  <a:pt x="1552" y="20250"/>
                  <a:pt x="1350" y="20048"/>
                  <a:pt x="1350" y="19800"/>
                </a:cubicBezTo>
                <a:lnTo>
                  <a:pt x="1350" y="3825"/>
                </a:lnTo>
                <a:cubicBezTo>
                  <a:pt x="1350" y="3577"/>
                  <a:pt x="1552" y="3375"/>
                  <a:pt x="1800" y="3375"/>
                </a:cubicBezTo>
                <a:lnTo>
                  <a:pt x="4725" y="3375"/>
                </a:lnTo>
                <a:lnTo>
                  <a:pt x="4725" y="4725"/>
                </a:lnTo>
                <a:cubicBezTo>
                  <a:pt x="4725" y="5098"/>
                  <a:pt x="5028" y="5400"/>
                  <a:pt x="5400" y="5400"/>
                </a:cubicBezTo>
                <a:cubicBezTo>
                  <a:pt x="5772" y="5400"/>
                  <a:pt x="6075" y="5098"/>
                  <a:pt x="6075" y="4725"/>
                </a:cubicBezTo>
                <a:lnTo>
                  <a:pt x="6075" y="3375"/>
                </a:lnTo>
                <a:lnTo>
                  <a:pt x="10125" y="3375"/>
                </a:lnTo>
                <a:lnTo>
                  <a:pt x="10125" y="4725"/>
                </a:lnTo>
                <a:cubicBezTo>
                  <a:pt x="10125" y="5098"/>
                  <a:pt x="10428" y="5400"/>
                  <a:pt x="10800" y="5400"/>
                </a:cubicBezTo>
                <a:cubicBezTo>
                  <a:pt x="11172" y="5400"/>
                  <a:pt x="11475" y="5098"/>
                  <a:pt x="11475" y="4725"/>
                </a:cubicBezTo>
                <a:lnTo>
                  <a:pt x="11475" y="3375"/>
                </a:lnTo>
                <a:lnTo>
                  <a:pt x="15525" y="3375"/>
                </a:lnTo>
                <a:lnTo>
                  <a:pt x="15525" y="4725"/>
                </a:lnTo>
                <a:cubicBezTo>
                  <a:pt x="15525" y="5098"/>
                  <a:pt x="15828" y="5400"/>
                  <a:pt x="16200" y="5400"/>
                </a:cubicBezTo>
                <a:cubicBezTo>
                  <a:pt x="16572" y="5400"/>
                  <a:pt x="16875" y="5098"/>
                  <a:pt x="16875" y="4725"/>
                </a:cubicBezTo>
                <a:lnTo>
                  <a:pt x="16875" y="3375"/>
                </a:lnTo>
                <a:lnTo>
                  <a:pt x="19800" y="3375"/>
                </a:lnTo>
                <a:cubicBezTo>
                  <a:pt x="20048" y="3375"/>
                  <a:pt x="20250" y="3577"/>
                  <a:pt x="20250" y="3825"/>
                </a:cubicBezTo>
                <a:cubicBezTo>
                  <a:pt x="20250" y="3825"/>
                  <a:pt x="20250" y="19800"/>
                  <a:pt x="20250" y="19800"/>
                </a:cubicBezTo>
                <a:close/>
                <a:moveTo>
                  <a:pt x="19800" y="2025"/>
                </a:moveTo>
                <a:lnTo>
                  <a:pt x="16875" y="2025"/>
                </a:lnTo>
                <a:lnTo>
                  <a:pt x="16875" y="675"/>
                </a:lnTo>
                <a:cubicBezTo>
                  <a:pt x="16875" y="302"/>
                  <a:pt x="16572" y="0"/>
                  <a:pt x="16200" y="0"/>
                </a:cubicBezTo>
                <a:cubicBezTo>
                  <a:pt x="15828" y="0"/>
                  <a:pt x="15525" y="302"/>
                  <a:pt x="15525" y="675"/>
                </a:cubicBezTo>
                <a:lnTo>
                  <a:pt x="15525" y="2025"/>
                </a:lnTo>
                <a:lnTo>
                  <a:pt x="11475" y="2025"/>
                </a:lnTo>
                <a:lnTo>
                  <a:pt x="11475" y="675"/>
                </a:lnTo>
                <a:cubicBezTo>
                  <a:pt x="11475" y="302"/>
                  <a:pt x="11172" y="0"/>
                  <a:pt x="10800" y="0"/>
                </a:cubicBezTo>
                <a:cubicBezTo>
                  <a:pt x="10428" y="0"/>
                  <a:pt x="10125" y="302"/>
                  <a:pt x="10125" y="675"/>
                </a:cubicBezTo>
                <a:lnTo>
                  <a:pt x="10125" y="2025"/>
                </a:lnTo>
                <a:lnTo>
                  <a:pt x="6075" y="2025"/>
                </a:lnTo>
                <a:lnTo>
                  <a:pt x="6075" y="675"/>
                </a:lnTo>
                <a:cubicBezTo>
                  <a:pt x="6075" y="302"/>
                  <a:pt x="5772" y="0"/>
                  <a:pt x="5400" y="0"/>
                </a:cubicBezTo>
                <a:cubicBezTo>
                  <a:pt x="5028" y="0"/>
                  <a:pt x="4725" y="302"/>
                  <a:pt x="4725" y="675"/>
                </a:cubicBezTo>
                <a:lnTo>
                  <a:pt x="4725" y="2025"/>
                </a:lnTo>
                <a:lnTo>
                  <a:pt x="1800" y="2025"/>
                </a:lnTo>
                <a:cubicBezTo>
                  <a:pt x="806" y="2025"/>
                  <a:pt x="0" y="2831"/>
                  <a:pt x="0" y="3825"/>
                </a:cubicBezTo>
                <a:lnTo>
                  <a:pt x="0" y="19800"/>
                </a:lnTo>
                <a:cubicBezTo>
                  <a:pt x="0" y="20794"/>
                  <a:pt x="806" y="21600"/>
                  <a:pt x="1800" y="21600"/>
                </a:cubicBezTo>
                <a:lnTo>
                  <a:pt x="19800" y="21600"/>
                </a:lnTo>
                <a:cubicBezTo>
                  <a:pt x="20794" y="21600"/>
                  <a:pt x="21600" y="20794"/>
                  <a:pt x="21600" y="19800"/>
                </a:cubicBezTo>
                <a:lnTo>
                  <a:pt x="21600" y="3825"/>
                </a:lnTo>
                <a:cubicBezTo>
                  <a:pt x="21600" y="2831"/>
                  <a:pt x="20794" y="2025"/>
                  <a:pt x="19800" y="202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9" name="AutoShape 19"/>
          <p:cNvSpPr>
            <a:spLocks/>
          </p:cNvSpPr>
          <p:nvPr/>
        </p:nvSpPr>
        <p:spPr bwMode="auto">
          <a:xfrm>
            <a:off x="14778038" y="9220200"/>
            <a:ext cx="115887" cy="873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0" name="AutoShape 20"/>
          <p:cNvSpPr>
            <a:spLocks/>
          </p:cNvSpPr>
          <p:nvPr/>
        </p:nvSpPr>
        <p:spPr bwMode="auto">
          <a:xfrm>
            <a:off x="14778038" y="9364663"/>
            <a:ext cx="115887" cy="873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1" name="AutoShape 21"/>
          <p:cNvSpPr>
            <a:spLocks/>
          </p:cNvSpPr>
          <p:nvPr/>
        </p:nvSpPr>
        <p:spPr bwMode="auto">
          <a:xfrm>
            <a:off x="14778038" y="9510713"/>
            <a:ext cx="115887" cy="857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2" name="AutoShape 22"/>
          <p:cNvSpPr>
            <a:spLocks/>
          </p:cNvSpPr>
          <p:nvPr/>
        </p:nvSpPr>
        <p:spPr bwMode="auto">
          <a:xfrm>
            <a:off x="14981238" y="9510713"/>
            <a:ext cx="115887" cy="857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3" name="AutoShape 23"/>
          <p:cNvSpPr>
            <a:spLocks/>
          </p:cNvSpPr>
          <p:nvPr/>
        </p:nvSpPr>
        <p:spPr bwMode="auto">
          <a:xfrm>
            <a:off x="14981238" y="9364663"/>
            <a:ext cx="115887" cy="873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4" name="AutoShape 24"/>
          <p:cNvSpPr>
            <a:spLocks/>
          </p:cNvSpPr>
          <p:nvPr/>
        </p:nvSpPr>
        <p:spPr bwMode="auto">
          <a:xfrm>
            <a:off x="14981238" y="9220200"/>
            <a:ext cx="115887" cy="873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5" name="AutoShape 25"/>
          <p:cNvSpPr>
            <a:spLocks/>
          </p:cNvSpPr>
          <p:nvPr/>
        </p:nvSpPr>
        <p:spPr bwMode="auto">
          <a:xfrm>
            <a:off x="15184438" y="9510713"/>
            <a:ext cx="115887" cy="857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6" name="AutoShape 26"/>
          <p:cNvSpPr>
            <a:spLocks/>
          </p:cNvSpPr>
          <p:nvPr/>
        </p:nvSpPr>
        <p:spPr bwMode="auto">
          <a:xfrm>
            <a:off x="15184438" y="9364663"/>
            <a:ext cx="115887" cy="873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7" name="AutoShape 27"/>
          <p:cNvSpPr>
            <a:spLocks/>
          </p:cNvSpPr>
          <p:nvPr/>
        </p:nvSpPr>
        <p:spPr bwMode="auto">
          <a:xfrm>
            <a:off x="15184438" y="9220200"/>
            <a:ext cx="115887" cy="873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8" name="AutoShape 28"/>
          <p:cNvSpPr>
            <a:spLocks/>
          </p:cNvSpPr>
          <p:nvPr/>
        </p:nvSpPr>
        <p:spPr bwMode="auto">
          <a:xfrm>
            <a:off x="12715875" y="8870950"/>
            <a:ext cx="930275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9450"/>
                </a:moveTo>
                <a:cubicBezTo>
                  <a:pt x="20250" y="9823"/>
                  <a:pt x="19947" y="10125"/>
                  <a:pt x="19575" y="10125"/>
                </a:cubicBezTo>
                <a:lnTo>
                  <a:pt x="18324" y="10125"/>
                </a:lnTo>
                <a:lnTo>
                  <a:pt x="15624" y="5400"/>
                </a:lnTo>
                <a:lnTo>
                  <a:pt x="17550" y="5400"/>
                </a:lnTo>
                <a:cubicBezTo>
                  <a:pt x="17763" y="5400"/>
                  <a:pt x="17962" y="5500"/>
                  <a:pt x="18090" y="5670"/>
                </a:cubicBezTo>
                <a:lnTo>
                  <a:pt x="20115" y="8370"/>
                </a:lnTo>
                <a:cubicBezTo>
                  <a:pt x="20203" y="8487"/>
                  <a:pt x="20250" y="8629"/>
                  <a:pt x="20250" y="8775"/>
                </a:cubicBezTo>
                <a:cubicBezTo>
                  <a:pt x="20250" y="8775"/>
                  <a:pt x="20250" y="9450"/>
                  <a:pt x="20250" y="9450"/>
                </a:cubicBezTo>
                <a:close/>
                <a:moveTo>
                  <a:pt x="18225" y="20250"/>
                </a:moveTo>
                <a:lnTo>
                  <a:pt x="14175" y="20250"/>
                </a:lnTo>
                <a:lnTo>
                  <a:pt x="14175" y="13500"/>
                </a:lnTo>
                <a:cubicBezTo>
                  <a:pt x="14175" y="13127"/>
                  <a:pt x="13872" y="12825"/>
                  <a:pt x="13500" y="12825"/>
                </a:cubicBezTo>
                <a:lnTo>
                  <a:pt x="8437" y="12825"/>
                </a:lnTo>
                <a:cubicBezTo>
                  <a:pt x="8064" y="12825"/>
                  <a:pt x="7762" y="13127"/>
                  <a:pt x="7762" y="13500"/>
                </a:cubicBezTo>
                <a:lnTo>
                  <a:pt x="7762" y="20250"/>
                </a:lnTo>
                <a:lnTo>
                  <a:pt x="3375" y="20250"/>
                </a:lnTo>
                <a:lnTo>
                  <a:pt x="3375" y="11475"/>
                </a:lnTo>
                <a:lnTo>
                  <a:pt x="18225" y="11475"/>
                </a:lnTo>
                <a:cubicBezTo>
                  <a:pt x="18225" y="11475"/>
                  <a:pt x="18225" y="20250"/>
                  <a:pt x="18225" y="20250"/>
                </a:cubicBezTo>
                <a:close/>
                <a:moveTo>
                  <a:pt x="13500" y="20250"/>
                </a:moveTo>
                <a:lnTo>
                  <a:pt x="8437" y="20250"/>
                </a:lnTo>
                <a:lnTo>
                  <a:pt x="8437" y="13500"/>
                </a:lnTo>
                <a:lnTo>
                  <a:pt x="13500" y="13500"/>
                </a:lnTo>
                <a:cubicBezTo>
                  <a:pt x="13500" y="13500"/>
                  <a:pt x="13500" y="20250"/>
                  <a:pt x="13500" y="20250"/>
                </a:cubicBezTo>
                <a:close/>
                <a:moveTo>
                  <a:pt x="1350" y="9450"/>
                </a:moveTo>
                <a:lnTo>
                  <a:pt x="1350" y="8775"/>
                </a:lnTo>
                <a:cubicBezTo>
                  <a:pt x="1350" y="8629"/>
                  <a:pt x="1397" y="8487"/>
                  <a:pt x="1485" y="8370"/>
                </a:cubicBezTo>
                <a:lnTo>
                  <a:pt x="3510" y="5670"/>
                </a:lnTo>
                <a:cubicBezTo>
                  <a:pt x="3638" y="5500"/>
                  <a:pt x="3837" y="5400"/>
                  <a:pt x="4050" y="5400"/>
                </a:cubicBezTo>
                <a:lnTo>
                  <a:pt x="5975" y="5400"/>
                </a:lnTo>
                <a:lnTo>
                  <a:pt x="3276" y="10125"/>
                </a:lnTo>
                <a:lnTo>
                  <a:pt x="2025" y="10125"/>
                </a:lnTo>
                <a:cubicBezTo>
                  <a:pt x="1653" y="10125"/>
                  <a:pt x="1350" y="9823"/>
                  <a:pt x="1350" y="9450"/>
                </a:cubicBezTo>
                <a:moveTo>
                  <a:pt x="13369" y="5400"/>
                </a:moveTo>
                <a:lnTo>
                  <a:pt x="14847" y="5400"/>
                </a:lnTo>
                <a:lnTo>
                  <a:pt x="17547" y="10125"/>
                </a:lnTo>
                <a:lnTo>
                  <a:pt x="14719" y="10125"/>
                </a:lnTo>
                <a:cubicBezTo>
                  <a:pt x="14719" y="10125"/>
                  <a:pt x="13369" y="5400"/>
                  <a:pt x="13369" y="5400"/>
                </a:cubicBezTo>
                <a:close/>
                <a:moveTo>
                  <a:pt x="11138" y="5400"/>
                </a:moveTo>
                <a:lnTo>
                  <a:pt x="12666" y="5400"/>
                </a:lnTo>
                <a:lnTo>
                  <a:pt x="14016" y="10125"/>
                </a:lnTo>
                <a:lnTo>
                  <a:pt x="11138" y="10125"/>
                </a:lnTo>
                <a:cubicBezTo>
                  <a:pt x="11138" y="10125"/>
                  <a:pt x="11138" y="5400"/>
                  <a:pt x="11138" y="5400"/>
                </a:cubicBezTo>
                <a:close/>
                <a:moveTo>
                  <a:pt x="8933" y="5400"/>
                </a:moveTo>
                <a:lnTo>
                  <a:pt x="10462" y="5400"/>
                </a:lnTo>
                <a:lnTo>
                  <a:pt x="10462" y="10125"/>
                </a:lnTo>
                <a:lnTo>
                  <a:pt x="7583" y="10125"/>
                </a:lnTo>
                <a:cubicBezTo>
                  <a:pt x="7583" y="10125"/>
                  <a:pt x="8933" y="5400"/>
                  <a:pt x="8933" y="5400"/>
                </a:cubicBezTo>
                <a:close/>
                <a:moveTo>
                  <a:pt x="6880" y="10125"/>
                </a:moveTo>
                <a:lnTo>
                  <a:pt x="4053" y="10125"/>
                </a:lnTo>
                <a:lnTo>
                  <a:pt x="6753" y="5400"/>
                </a:lnTo>
                <a:lnTo>
                  <a:pt x="8230" y="5400"/>
                </a:lnTo>
                <a:cubicBezTo>
                  <a:pt x="8230" y="5400"/>
                  <a:pt x="6880" y="10125"/>
                  <a:pt x="6880" y="10125"/>
                </a:cubicBezTo>
                <a:close/>
                <a:moveTo>
                  <a:pt x="17550" y="1350"/>
                </a:moveTo>
                <a:lnTo>
                  <a:pt x="17550" y="4050"/>
                </a:lnTo>
                <a:lnTo>
                  <a:pt x="4050" y="4050"/>
                </a:lnTo>
                <a:lnTo>
                  <a:pt x="4050" y="1350"/>
                </a:lnTo>
                <a:cubicBezTo>
                  <a:pt x="4050" y="1350"/>
                  <a:pt x="17550" y="1350"/>
                  <a:pt x="17550" y="1350"/>
                </a:cubicBezTo>
                <a:close/>
                <a:moveTo>
                  <a:pt x="21195" y="7560"/>
                </a:moveTo>
                <a:lnTo>
                  <a:pt x="19171" y="4861"/>
                </a:lnTo>
                <a:cubicBezTo>
                  <a:pt x="19092" y="4755"/>
                  <a:pt x="18997" y="4664"/>
                  <a:pt x="18900" y="4576"/>
                </a:cubicBezTo>
                <a:lnTo>
                  <a:pt x="18900" y="1350"/>
                </a:lnTo>
                <a:cubicBezTo>
                  <a:pt x="18900" y="605"/>
                  <a:pt x="18295" y="0"/>
                  <a:pt x="17550" y="0"/>
                </a:cubicBezTo>
                <a:lnTo>
                  <a:pt x="4050" y="0"/>
                </a:lnTo>
                <a:cubicBezTo>
                  <a:pt x="3304" y="0"/>
                  <a:pt x="2700" y="605"/>
                  <a:pt x="2700" y="1350"/>
                </a:cubicBezTo>
                <a:lnTo>
                  <a:pt x="2700" y="4577"/>
                </a:lnTo>
                <a:cubicBezTo>
                  <a:pt x="2603" y="4664"/>
                  <a:pt x="2509" y="4755"/>
                  <a:pt x="2430" y="4860"/>
                </a:cubicBezTo>
                <a:lnTo>
                  <a:pt x="406" y="7559"/>
                </a:lnTo>
                <a:cubicBezTo>
                  <a:pt x="144" y="7908"/>
                  <a:pt x="0" y="8339"/>
                  <a:pt x="0" y="8775"/>
                </a:cubicBezTo>
                <a:lnTo>
                  <a:pt x="0" y="9450"/>
                </a:lnTo>
                <a:cubicBezTo>
                  <a:pt x="0" y="10567"/>
                  <a:pt x="909" y="11475"/>
                  <a:pt x="2025" y="11475"/>
                </a:cubicBezTo>
                <a:lnTo>
                  <a:pt x="2025" y="20250"/>
                </a:lnTo>
                <a:cubicBezTo>
                  <a:pt x="2025" y="20995"/>
                  <a:pt x="2629" y="21600"/>
                  <a:pt x="3375" y="21600"/>
                </a:cubicBezTo>
                <a:lnTo>
                  <a:pt x="18225" y="21600"/>
                </a:lnTo>
                <a:cubicBezTo>
                  <a:pt x="18970" y="21600"/>
                  <a:pt x="19575" y="20995"/>
                  <a:pt x="19575" y="20250"/>
                </a:cubicBezTo>
                <a:lnTo>
                  <a:pt x="19575" y="11475"/>
                </a:lnTo>
                <a:cubicBezTo>
                  <a:pt x="20691" y="11475"/>
                  <a:pt x="21600" y="10567"/>
                  <a:pt x="21600" y="9450"/>
                </a:cubicBezTo>
                <a:lnTo>
                  <a:pt x="21600" y="8775"/>
                </a:lnTo>
                <a:cubicBezTo>
                  <a:pt x="21600" y="8339"/>
                  <a:pt x="21456" y="7908"/>
                  <a:pt x="21195" y="756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9" name="AutoShape 29"/>
          <p:cNvSpPr>
            <a:spLocks/>
          </p:cNvSpPr>
          <p:nvPr/>
        </p:nvSpPr>
        <p:spPr bwMode="auto">
          <a:xfrm>
            <a:off x="22005925" y="7042150"/>
            <a:ext cx="928688" cy="841375"/>
          </a:xfrm>
          <a:custGeom>
            <a:avLst/>
            <a:gdLst/>
            <a:ahLst/>
            <a:cxnLst/>
            <a:rect l="0" t="0" r="r" b="b"/>
            <a:pathLst>
              <a:path w="20595" h="20497">
                <a:moveTo>
                  <a:pt x="18898" y="1864"/>
                </a:moveTo>
                <a:cubicBezTo>
                  <a:pt x="16637" y="-621"/>
                  <a:pt x="12969" y="-621"/>
                  <a:pt x="10707" y="1864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1"/>
                </a:cubicBezTo>
                <a:cubicBezTo>
                  <a:pt x="3073" y="20979"/>
                  <a:pt x="5932" y="20979"/>
                  <a:pt x="7688" y="19051"/>
                </a:cubicBezTo>
                <a:lnTo>
                  <a:pt x="17078" y="8860"/>
                </a:lnTo>
                <a:cubicBezTo>
                  <a:pt x="18335" y="7480"/>
                  <a:pt x="18335" y="5243"/>
                  <a:pt x="17078" y="3863"/>
                </a:cubicBezTo>
                <a:cubicBezTo>
                  <a:pt x="15821" y="2483"/>
                  <a:pt x="13783" y="2483"/>
                  <a:pt x="12528" y="3863"/>
                </a:cubicBezTo>
                <a:lnTo>
                  <a:pt x="5468" y="11614"/>
                </a:lnTo>
                <a:cubicBezTo>
                  <a:pt x="5216" y="11891"/>
                  <a:pt x="5216" y="12338"/>
                  <a:pt x="5468" y="12614"/>
                </a:cubicBezTo>
                <a:cubicBezTo>
                  <a:pt x="5719" y="12890"/>
                  <a:pt x="6127" y="12890"/>
                  <a:pt x="6378" y="12614"/>
                </a:cubicBezTo>
                <a:lnTo>
                  <a:pt x="13438" y="4862"/>
                </a:lnTo>
                <a:cubicBezTo>
                  <a:pt x="14191" y="4036"/>
                  <a:pt x="15415" y="4036"/>
                  <a:pt x="16168" y="4862"/>
                </a:cubicBezTo>
                <a:cubicBezTo>
                  <a:pt x="16921" y="5689"/>
                  <a:pt x="16921" y="7034"/>
                  <a:pt x="16168" y="7861"/>
                </a:cubicBezTo>
                <a:lnTo>
                  <a:pt x="6778" y="18050"/>
                </a:lnTo>
                <a:cubicBezTo>
                  <a:pt x="5521" y="19431"/>
                  <a:pt x="3484" y="19431"/>
                  <a:pt x="2227" y="18050"/>
                </a:cubicBezTo>
                <a:cubicBezTo>
                  <a:pt x="970" y="16671"/>
                  <a:pt x="970" y="14433"/>
                  <a:pt x="2227" y="13053"/>
                </a:cubicBezTo>
                <a:lnTo>
                  <a:pt x="11526" y="2963"/>
                </a:lnTo>
                <a:cubicBezTo>
                  <a:pt x="13286" y="1031"/>
                  <a:pt x="16139" y="1031"/>
                  <a:pt x="17896" y="2963"/>
                </a:cubicBezTo>
                <a:cubicBezTo>
                  <a:pt x="19658" y="4897"/>
                  <a:pt x="19658" y="8027"/>
                  <a:pt x="17898" y="9960"/>
                </a:cubicBezTo>
                <a:lnTo>
                  <a:pt x="10930" y="17611"/>
                </a:lnTo>
                <a:cubicBezTo>
                  <a:pt x="10677" y="17888"/>
                  <a:pt x="10677" y="18335"/>
                  <a:pt x="10930" y="18611"/>
                </a:cubicBezTo>
                <a:cubicBezTo>
                  <a:pt x="11181" y="18888"/>
                  <a:pt x="11589" y="18888"/>
                  <a:pt x="11840" y="18611"/>
                </a:cubicBezTo>
                <a:lnTo>
                  <a:pt x="18898" y="10859"/>
                </a:lnTo>
                <a:cubicBezTo>
                  <a:pt x="21161" y="8375"/>
                  <a:pt x="21161" y="4348"/>
                  <a:pt x="18898" y="186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0" name="AutoShape 30"/>
          <p:cNvSpPr>
            <a:spLocks/>
          </p:cNvSpPr>
          <p:nvPr/>
        </p:nvSpPr>
        <p:spPr bwMode="auto">
          <a:xfrm>
            <a:off x="20293013" y="7011988"/>
            <a:ext cx="639762" cy="930275"/>
          </a:xfrm>
          <a:custGeom>
            <a:avLst/>
            <a:gdLst/>
            <a:ahLst/>
            <a:cxnLst/>
            <a:rect l="0" t="0" r="r" b="b"/>
            <a:pathLst>
              <a:path w="20767" h="21600">
                <a:moveTo>
                  <a:pt x="18567" y="16551"/>
                </a:moveTo>
                <a:cubicBezTo>
                  <a:pt x="17960" y="18285"/>
                  <a:pt x="17275" y="20250"/>
                  <a:pt x="9437" y="20250"/>
                </a:cubicBezTo>
                <a:cubicBezTo>
                  <a:pt x="4711" y="20250"/>
                  <a:pt x="1888" y="17810"/>
                  <a:pt x="1888" y="15451"/>
                </a:cubicBezTo>
                <a:cubicBezTo>
                  <a:pt x="1888" y="13645"/>
                  <a:pt x="2350" y="12162"/>
                  <a:pt x="2835" y="10592"/>
                </a:cubicBezTo>
                <a:cubicBezTo>
                  <a:pt x="3455" y="8601"/>
                  <a:pt x="4089" y="6563"/>
                  <a:pt x="3814" y="3868"/>
                </a:cubicBezTo>
                <a:cubicBezTo>
                  <a:pt x="6724" y="6750"/>
                  <a:pt x="7760" y="10567"/>
                  <a:pt x="7760" y="10567"/>
                </a:cubicBezTo>
                <a:cubicBezTo>
                  <a:pt x="7760" y="10567"/>
                  <a:pt x="10469" y="7847"/>
                  <a:pt x="11197" y="6583"/>
                </a:cubicBezTo>
                <a:cubicBezTo>
                  <a:pt x="11755" y="7395"/>
                  <a:pt x="12267" y="10125"/>
                  <a:pt x="12267" y="12825"/>
                </a:cubicBezTo>
                <a:cubicBezTo>
                  <a:pt x="12267" y="12825"/>
                  <a:pt x="14774" y="11348"/>
                  <a:pt x="16654" y="9127"/>
                </a:cubicBezTo>
                <a:cubicBezTo>
                  <a:pt x="18633" y="11666"/>
                  <a:pt x="19346" y="14321"/>
                  <a:pt x="18567" y="16551"/>
                </a:cubicBezTo>
                <a:moveTo>
                  <a:pt x="16042" y="6075"/>
                </a:moveTo>
                <a:cubicBezTo>
                  <a:pt x="15983" y="7880"/>
                  <a:pt x="14088" y="9405"/>
                  <a:pt x="14088" y="9405"/>
                </a:cubicBezTo>
                <a:cubicBezTo>
                  <a:pt x="14088" y="6047"/>
                  <a:pt x="10380" y="3375"/>
                  <a:pt x="10380" y="3375"/>
                </a:cubicBezTo>
                <a:cubicBezTo>
                  <a:pt x="10380" y="3375"/>
                  <a:pt x="10331" y="5374"/>
                  <a:pt x="8453" y="7389"/>
                </a:cubicBezTo>
                <a:cubicBezTo>
                  <a:pt x="6575" y="2687"/>
                  <a:pt x="939" y="0"/>
                  <a:pt x="939" y="0"/>
                </a:cubicBezTo>
                <a:cubicBezTo>
                  <a:pt x="3757" y="7389"/>
                  <a:pt x="0" y="10077"/>
                  <a:pt x="0" y="15451"/>
                </a:cubicBezTo>
                <a:cubicBezTo>
                  <a:pt x="0" y="18605"/>
                  <a:pt x="3731" y="21600"/>
                  <a:pt x="9437" y="21600"/>
                </a:cubicBezTo>
                <a:cubicBezTo>
                  <a:pt x="17888" y="21600"/>
                  <a:pt x="19523" y="19380"/>
                  <a:pt x="20397" y="16879"/>
                </a:cubicBezTo>
                <a:cubicBezTo>
                  <a:pt x="21600" y="13436"/>
                  <a:pt x="19798" y="9433"/>
                  <a:pt x="16042" y="607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1" name="AutoShape 31"/>
          <p:cNvSpPr>
            <a:spLocks/>
          </p:cNvSpPr>
          <p:nvPr/>
        </p:nvSpPr>
        <p:spPr bwMode="auto">
          <a:xfrm>
            <a:off x="20410488" y="7418388"/>
            <a:ext cx="411162" cy="333375"/>
          </a:xfrm>
          <a:custGeom>
            <a:avLst/>
            <a:gdLst/>
            <a:ahLst/>
            <a:cxnLst/>
            <a:rect l="0" t="0" r="r" b="b"/>
            <a:pathLst>
              <a:path w="21282" h="21600">
                <a:moveTo>
                  <a:pt x="20698" y="5891"/>
                </a:moveTo>
                <a:lnTo>
                  <a:pt x="19424" y="7749"/>
                </a:lnTo>
                <a:cubicBezTo>
                  <a:pt x="17846" y="10064"/>
                  <a:pt x="16353" y="12259"/>
                  <a:pt x="12365" y="14784"/>
                </a:cubicBezTo>
                <a:cubicBezTo>
                  <a:pt x="11794" y="12631"/>
                  <a:pt x="11276" y="10259"/>
                  <a:pt x="11276" y="6632"/>
                </a:cubicBezTo>
                <a:lnTo>
                  <a:pt x="11276" y="3409"/>
                </a:lnTo>
                <a:lnTo>
                  <a:pt x="9001" y="7893"/>
                </a:lnTo>
                <a:cubicBezTo>
                  <a:pt x="8234" y="9422"/>
                  <a:pt x="7598" y="10690"/>
                  <a:pt x="6650" y="12374"/>
                </a:cubicBezTo>
                <a:cubicBezTo>
                  <a:pt x="5212" y="8296"/>
                  <a:pt x="4196" y="5282"/>
                  <a:pt x="3423" y="2545"/>
                </a:cubicBezTo>
                <a:lnTo>
                  <a:pt x="2705" y="0"/>
                </a:lnTo>
                <a:lnTo>
                  <a:pt x="1927" y="2847"/>
                </a:lnTo>
                <a:cubicBezTo>
                  <a:pt x="937" y="6470"/>
                  <a:pt x="0" y="9891"/>
                  <a:pt x="0" y="18771"/>
                </a:cubicBezTo>
                <a:cubicBezTo>
                  <a:pt x="0" y="19292"/>
                  <a:pt x="334" y="19714"/>
                  <a:pt x="750" y="19714"/>
                </a:cubicBezTo>
                <a:cubicBezTo>
                  <a:pt x="1162" y="19714"/>
                  <a:pt x="1499" y="19292"/>
                  <a:pt x="1499" y="18771"/>
                </a:cubicBezTo>
                <a:cubicBezTo>
                  <a:pt x="1499" y="11965"/>
                  <a:pt x="2038" y="8595"/>
                  <a:pt x="2758" y="5681"/>
                </a:cubicBezTo>
                <a:cubicBezTo>
                  <a:pt x="3537" y="8175"/>
                  <a:pt x="4521" y="11009"/>
                  <a:pt x="5812" y="14639"/>
                </a:cubicBezTo>
                <a:lnTo>
                  <a:pt x="6339" y="16118"/>
                </a:lnTo>
                <a:lnTo>
                  <a:pt x="7100" y="14812"/>
                </a:lnTo>
                <a:cubicBezTo>
                  <a:pt x="8345" y="12681"/>
                  <a:pt x="9086" y="11248"/>
                  <a:pt x="9897" y="9639"/>
                </a:cubicBezTo>
                <a:cubicBezTo>
                  <a:pt x="10134" y="12429"/>
                  <a:pt x="10681" y="14429"/>
                  <a:pt x="11223" y="16409"/>
                </a:cubicBezTo>
                <a:lnTo>
                  <a:pt x="11495" y="17405"/>
                </a:lnTo>
                <a:lnTo>
                  <a:pt x="12254" y="16954"/>
                </a:lnTo>
                <a:cubicBezTo>
                  <a:pt x="16306" y="14532"/>
                  <a:pt x="18203" y="12328"/>
                  <a:pt x="19708" y="10212"/>
                </a:cubicBezTo>
                <a:cubicBezTo>
                  <a:pt x="19943" y="13727"/>
                  <a:pt x="19574" y="17574"/>
                  <a:pt x="18698" y="20305"/>
                </a:cubicBezTo>
                <a:cubicBezTo>
                  <a:pt x="18543" y="20788"/>
                  <a:pt x="18731" y="21337"/>
                  <a:pt x="19114" y="21532"/>
                </a:cubicBezTo>
                <a:cubicBezTo>
                  <a:pt x="19205" y="21578"/>
                  <a:pt x="19302" y="21600"/>
                  <a:pt x="19395" y="21600"/>
                </a:cubicBezTo>
                <a:cubicBezTo>
                  <a:pt x="19691" y="21600"/>
                  <a:pt x="19972" y="21377"/>
                  <a:pt x="20089" y="21009"/>
                </a:cubicBezTo>
                <a:cubicBezTo>
                  <a:pt x="21252" y="17381"/>
                  <a:pt x="21600" y="12213"/>
                  <a:pt x="20976" y="7841"/>
                </a:cubicBezTo>
                <a:cubicBezTo>
                  <a:pt x="20976" y="7841"/>
                  <a:pt x="20698" y="5891"/>
                  <a:pt x="20698" y="5891"/>
                </a:cubicBezTo>
                <a:close/>
                <a:moveTo>
                  <a:pt x="20698" y="5891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2" name="AutoShape 32"/>
          <p:cNvSpPr>
            <a:spLocks/>
          </p:cNvSpPr>
          <p:nvPr/>
        </p:nvSpPr>
        <p:spPr bwMode="auto">
          <a:xfrm>
            <a:off x="18291175" y="7070725"/>
            <a:ext cx="928688" cy="812800"/>
          </a:xfrm>
          <a:custGeom>
            <a:avLst/>
            <a:gdLst/>
            <a:ahLst/>
            <a:cxnLst/>
            <a:rect l="0" t="0" r="r" b="b"/>
            <a:pathLst>
              <a:path w="21384" h="21600">
                <a:moveTo>
                  <a:pt x="18711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8" y="20057"/>
                </a:lnTo>
                <a:lnTo>
                  <a:pt x="4678" y="7714"/>
                </a:lnTo>
                <a:lnTo>
                  <a:pt x="2673" y="9257"/>
                </a:lnTo>
                <a:lnTo>
                  <a:pt x="1337" y="4629"/>
                </a:lnTo>
                <a:lnTo>
                  <a:pt x="4678" y="1543"/>
                </a:lnTo>
                <a:lnTo>
                  <a:pt x="7469" y="1543"/>
                </a:lnTo>
                <a:cubicBezTo>
                  <a:pt x="7842" y="2871"/>
                  <a:pt x="9137" y="3857"/>
                  <a:pt x="10692" y="3857"/>
                </a:cubicBezTo>
                <a:cubicBezTo>
                  <a:pt x="12247" y="3857"/>
                  <a:pt x="13542" y="2871"/>
                  <a:pt x="13915" y="1543"/>
                </a:cubicBezTo>
                <a:lnTo>
                  <a:pt x="16706" y="1543"/>
                </a:lnTo>
                <a:lnTo>
                  <a:pt x="20047" y="4629"/>
                </a:lnTo>
                <a:cubicBezTo>
                  <a:pt x="20047" y="4629"/>
                  <a:pt x="18711" y="9257"/>
                  <a:pt x="18711" y="9257"/>
                </a:cubicBezTo>
                <a:close/>
                <a:moveTo>
                  <a:pt x="13200" y="1543"/>
                </a:moveTo>
                <a:cubicBezTo>
                  <a:pt x="12832" y="2439"/>
                  <a:pt x="11852" y="3086"/>
                  <a:pt x="10692" y="3086"/>
                </a:cubicBezTo>
                <a:cubicBezTo>
                  <a:pt x="9532" y="3086"/>
                  <a:pt x="8552" y="2439"/>
                  <a:pt x="8184" y="1543"/>
                </a:cubicBezTo>
                <a:cubicBezTo>
                  <a:pt x="8184" y="1543"/>
                  <a:pt x="13200" y="1543"/>
                  <a:pt x="13200" y="1543"/>
                </a:cubicBezTo>
                <a:close/>
                <a:moveTo>
                  <a:pt x="20882" y="3424"/>
                </a:moveTo>
                <a:lnTo>
                  <a:pt x="17541" y="338"/>
                </a:lnTo>
                <a:cubicBezTo>
                  <a:pt x="17304" y="119"/>
                  <a:pt x="17010" y="0"/>
                  <a:pt x="16706" y="0"/>
                </a:cubicBezTo>
                <a:lnTo>
                  <a:pt x="4678" y="0"/>
                </a:lnTo>
                <a:cubicBezTo>
                  <a:pt x="4374" y="0"/>
                  <a:pt x="4080" y="119"/>
                  <a:pt x="3843" y="338"/>
                </a:cubicBezTo>
                <a:lnTo>
                  <a:pt x="501" y="3424"/>
                </a:lnTo>
                <a:cubicBezTo>
                  <a:pt x="64" y="3828"/>
                  <a:pt x="-108" y="4504"/>
                  <a:pt x="69" y="5117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1" y="10772"/>
                  <a:pt x="2528" y="10800"/>
                  <a:pt x="2673" y="10800"/>
                </a:cubicBezTo>
                <a:cubicBezTo>
                  <a:pt x="2906" y="10800"/>
                  <a:pt x="3137" y="10730"/>
                  <a:pt x="3341" y="10594"/>
                </a:cubicBezTo>
                <a:lnTo>
                  <a:pt x="3341" y="20057"/>
                </a:lnTo>
                <a:cubicBezTo>
                  <a:pt x="3341" y="20908"/>
                  <a:pt x="3941" y="21600"/>
                  <a:pt x="4678" y="21600"/>
                </a:cubicBezTo>
                <a:lnTo>
                  <a:pt x="16706" y="21600"/>
                </a:lnTo>
                <a:cubicBezTo>
                  <a:pt x="17443" y="21600"/>
                  <a:pt x="18043" y="20908"/>
                  <a:pt x="18043" y="20057"/>
                </a:cubicBezTo>
                <a:lnTo>
                  <a:pt x="18043" y="10594"/>
                </a:lnTo>
                <a:cubicBezTo>
                  <a:pt x="18247" y="10730"/>
                  <a:pt x="18478" y="10800"/>
                  <a:pt x="18711" y="10800"/>
                </a:cubicBezTo>
                <a:cubicBezTo>
                  <a:pt x="18856" y="10800"/>
                  <a:pt x="19002" y="10772"/>
                  <a:pt x="19145" y="10716"/>
                </a:cubicBezTo>
                <a:cubicBezTo>
                  <a:pt x="19539" y="10560"/>
                  <a:pt x="19847" y="10201"/>
                  <a:pt x="19979" y="9745"/>
                </a:cubicBezTo>
                <a:lnTo>
                  <a:pt x="21315" y="5117"/>
                </a:lnTo>
                <a:cubicBezTo>
                  <a:pt x="21492" y="4504"/>
                  <a:pt x="21320" y="3828"/>
                  <a:pt x="20882" y="342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3" name="AutoShape 33"/>
          <p:cNvSpPr>
            <a:spLocks/>
          </p:cNvSpPr>
          <p:nvPr/>
        </p:nvSpPr>
        <p:spPr bwMode="auto">
          <a:xfrm>
            <a:off x="16432213" y="7361238"/>
            <a:ext cx="928687" cy="581025"/>
          </a:xfrm>
          <a:custGeom>
            <a:avLst/>
            <a:gdLst/>
            <a:ahLst/>
            <a:cxnLst/>
            <a:rect l="0" t="0" r="r" b="b"/>
            <a:pathLst>
              <a:path w="21505" h="21600">
                <a:moveTo>
                  <a:pt x="17472" y="17280"/>
                </a:moveTo>
                <a:lnTo>
                  <a:pt x="17472" y="18900"/>
                </a:lnTo>
                <a:cubicBezTo>
                  <a:pt x="17472" y="19198"/>
                  <a:pt x="17322" y="19440"/>
                  <a:pt x="17136" y="19440"/>
                </a:cubicBezTo>
                <a:lnTo>
                  <a:pt x="4368" y="19440"/>
                </a:lnTo>
                <a:cubicBezTo>
                  <a:pt x="4183" y="19440"/>
                  <a:pt x="4032" y="19198"/>
                  <a:pt x="4032" y="18900"/>
                </a:cubicBezTo>
                <a:lnTo>
                  <a:pt x="4032" y="17280"/>
                </a:lnTo>
                <a:lnTo>
                  <a:pt x="1344" y="12420"/>
                </a:lnTo>
                <a:cubicBezTo>
                  <a:pt x="1344" y="12122"/>
                  <a:pt x="1495" y="11880"/>
                  <a:pt x="1680" y="11880"/>
                </a:cubicBezTo>
                <a:lnTo>
                  <a:pt x="3360" y="11880"/>
                </a:lnTo>
                <a:lnTo>
                  <a:pt x="4032" y="11880"/>
                </a:lnTo>
                <a:lnTo>
                  <a:pt x="4704" y="11880"/>
                </a:lnTo>
                <a:lnTo>
                  <a:pt x="5376" y="11880"/>
                </a:lnTo>
                <a:lnTo>
                  <a:pt x="6048" y="11880"/>
                </a:lnTo>
                <a:lnTo>
                  <a:pt x="6720" y="11880"/>
                </a:lnTo>
                <a:lnTo>
                  <a:pt x="7392" y="11880"/>
                </a:lnTo>
                <a:lnTo>
                  <a:pt x="8064" y="11880"/>
                </a:lnTo>
                <a:lnTo>
                  <a:pt x="8736" y="11880"/>
                </a:lnTo>
                <a:lnTo>
                  <a:pt x="12768" y="11880"/>
                </a:lnTo>
                <a:lnTo>
                  <a:pt x="13440" y="11880"/>
                </a:lnTo>
                <a:lnTo>
                  <a:pt x="14112" y="11880"/>
                </a:lnTo>
                <a:lnTo>
                  <a:pt x="14784" y="11880"/>
                </a:lnTo>
                <a:lnTo>
                  <a:pt x="15456" y="11880"/>
                </a:lnTo>
                <a:lnTo>
                  <a:pt x="16128" y="11880"/>
                </a:lnTo>
                <a:lnTo>
                  <a:pt x="16800" y="11880"/>
                </a:lnTo>
                <a:lnTo>
                  <a:pt x="17472" y="11880"/>
                </a:lnTo>
                <a:lnTo>
                  <a:pt x="18144" y="11880"/>
                </a:lnTo>
                <a:lnTo>
                  <a:pt x="19824" y="11880"/>
                </a:lnTo>
                <a:cubicBezTo>
                  <a:pt x="20010" y="11880"/>
                  <a:pt x="20160" y="12122"/>
                  <a:pt x="20160" y="12420"/>
                </a:cubicBezTo>
                <a:cubicBezTo>
                  <a:pt x="20160" y="12420"/>
                  <a:pt x="17472" y="17280"/>
                  <a:pt x="17472" y="17280"/>
                </a:cubicBezTo>
                <a:close/>
                <a:moveTo>
                  <a:pt x="10752" y="4320"/>
                </a:moveTo>
                <a:cubicBezTo>
                  <a:pt x="8625" y="4320"/>
                  <a:pt x="6826" y="6601"/>
                  <a:pt x="6246" y="9720"/>
                </a:cubicBezTo>
                <a:lnTo>
                  <a:pt x="5553" y="9720"/>
                </a:lnTo>
                <a:cubicBezTo>
                  <a:pt x="6152" y="6000"/>
                  <a:pt x="8252" y="3240"/>
                  <a:pt x="10752" y="3240"/>
                </a:cubicBezTo>
                <a:cubicBezTo>
                  <a:pt x="12934" y="3240"/>
                  <a:pt x="14813" y="5344"/>
                  <a:pt x="15655" y="8353"/>
                </a:cubicBezTo>
                <a:lnTo>
                  <a:pt x="15054" y="8835"/>
                </a:lnTo>
                <a:cubicBezTo>
                  <a:pt x="14324" y="6180"/>
                  <a:pt x="12672" y="4320"/>
                  <a:pt x="10752" y="4320"/>
                </a:cubicBezTo>
                <a:moveTo>
                  <a:pt x="10752" y="8640"/>
                </a:moveTo>
                <a:cubicBezTo>
                  <a:pt x="10159" y="8640"/>
                  <a:pt x="9630" y="9062"/>
                  <a:pt x="9260" y="9720"/>
                </a:cubicBezTo>
                <a:lnTo>
                  <a:pt x="8438" y="9720"/>
                </a:lnTo>
                <a:cubicBezTo>
                  <a:pt x="8904" y="8435"/>
                  <a:pt x="9762" y="7560"/>
                  <a:pt x="10752" y="7560"/>
                </a:cubicBezTo>
                <a:cubicBezTo>
                  <a:pt x="11743" y="7560"/>
                  <a:pt x="12600" y="8435"/>
                  <a:pt x="13067" y="9720"/>
                </a:cubicBezTo>
                <a:lnTo>
                  <a:pt x="12244" y="9720"/>
                </a:lnTo>
                <a:cubicBezTo>
                  <a:pt x="11874" y="9062"/>
                  <a:pt x="11346" y="8640"/>
                  <a:pt x="10752" y="8640"/>
                </a:cubicBezTo>
                <a:moveTo>
                  <a:pt x="13828" y="9720"/>
                </a:moveTo>
                <a:cubicBezTo>
                  <a:pt x="13307" y="7816"/>
                  <a:pt x="12126" y="6480"/>
                  <a:pt x="10752" y="6480"/>
                </a:cubicBezTo>
                <a:cubicBezTo>
                  <a:pt x="9378" y="6480"/>
                  <a:pt x="8197" y="7816"/>
                  <a:pt x="7677" y="9720"/>
                </a:cubicBezTo>
                <a:lnTo>
                  <a:pt x="6955" y="9720"/>
                </a:lnTo>
                <a:cubicBezTo>
                  <a:pt x="7510" y="7208"/>
                  <a:pt x="9001" y="5400"/>
                  <a:pt x="10752" y="5400"/>
                </a:cubicBezTo>
                <a:cubicBezTo>
                  <a:pt x="12409" y="5400"/>
                  <a:pt x="13835" y="7016"/>
                  <a:pt x="14454" y="9317"/>
                </a:cubicBezTo>
                <a:lnTo>
                  <a:pt x="13954" y="9720"/>
                </a:lnTo>
                <a:cubicBezTo>
                  <a:pt x="13954" y="9720"/>
                  <a:pt x="13828" y="9720"/>
                  <a:pt x="13828" y="9720"/>
                </a:cubicBezTo>
                <a:close/>
                <a:moveTo>
                  <a:pt x="10752" y="1080"/>
                </a:moveTo>
                <a:cubicBezTo>
                  <a:pt x="13460" y="1080"/>
                  <a:pt x="15792" y="3672"/>
                  <a:pt x="16856" y="7388"/>
                </a:cubicBezTo>
                <a:lnTo>
                  <a:pt x="16257" y="7869"/>
                </a:lnTo>
                <a:cubicBezTo>
                  <a:pt x="15306" y="4505"/>
                  <a:pt x="13202" y="2160"/>
                  <a:pt x="10752" y="2160"/>
                </a:cubicBezTo>
                <a:cubicBezTo>
                  <a:pt x="7875" y="2160"/>
                  <a:pt x="5471" y="5393"/>
                  <a:pt x="4859" y="9720"/>
                </a:cubicBezTo>
                <a:lnTo>
                  <a:pt x="4168" y="9720"/>
                </a:lnTo>
                <a:cubicBezTo>
                  <a:pt x="4792" y="4797"/>
                  <a:pt x="7507" y="1080"/>
                  <a:pt x="10752" y="1080"/>
                </a:cubicBezTo>
                <a:moveTo>
                  <a:pt x="17337" y="9720"/>
                </a:moveTo>
                <a:lnTo>
                  <a:pt x="16959" y="9720"/>
                </a:lnTo>
                <a:lnTo>
                  <a:pt x="17294" y="9450"/>
                </a:lnTo>
                <a:cubicBezTo>
                  <a:pt x="17308" y="9541"/>
                  <a:pt x="17325" y="9628"/>
                  <a:pt x="17337" y="9720"/>
                </a:cubicBezTo>
                <a:moveTo>
                  <a:pt x="19824" y="9720"/>
                </a:moveTo>
                <a:lnTo>
                  <a:pt x="18016" y="9720"/>
                </a:lnTo>
                <a:cubicBezTo>
                  <a:pt x="17987" y="9462"/>
                  <a:pt x="17948" y="9210"/>
                  <a:pt x="17909" y="8957"/>
                </a:cubicBezTo>
                <a:lnTo>
                  <a:pt x="21133" y="6366"/>
                </a:lnTo>
                <a:cubicBezTo>
                  <a:pt x="21465" y="6099"/>
                  <a:pt x="21600" y="5451"/>
                  <a:pt x="21434" y="4917"/>
                </a:cubicBezTo>
                <a:cubicBezTo>
                  <a:pt x="21267" y="4383"/>
                  <a:pt x="20865" y="4169"/>
                  <a:pt x="20532" y="4434"/>
                </a:cubicBezTo>
                <a:lnTo>
                  <a:pt x="17456" y="6905"/>
                </a:lnTo>
                <a:cubicBezTo>
                  <a:pt x="16282" y="2836"/>
                  <a:pt x="13722" y="0"/>
                  <a:pt x="10752" y="0"/>
                </a:cubicBezTo>
                <a:cubicBezTo>
                  <a:pt x="7136" y="0"/>
                  <a:pt x="4123" y="4199"/>
                  <a:pt x="3488" y="9720"/>
                </a:cubicBezTo>
                <a:lnTo>
                  <a:pt x="1680" y="9720"/>
                </a:lnTo>
                <a:cubicBezTo>
                  <a:pt x="754" y="9720"/>
                  <a:pt x="0" y="10931"/>
                  <a:pt x="0" y="12420"/>
                </a:cubicBezTo>
                <a:cubicBezTo>
                  <a:pt x="0" y="12949"/>
                  <a:pt x="121" y="13460"/>
                  <a:pt x="339" y="13855"/>
                </a:cubicBezTo>
                <a:lnTo>
                  <a:pt x="2688" y="18102"/>
                </a:lnTo>
                <a:lnTo>
                  <a:pt x="2688" y="18900"/>
                </a:lnTo>
                <a:cubicBezTo>
                  <a:pt x="2688" y="20389"/>
                  <a:pt x="3442" y="21600"/>
                  <a:pt x="4368" y="21600"/>
                </a:cubicBezTo>
                <a:lnTo>
                  <a:pt x="17136" y="21600"/>
                </a:lnTo>
                <a:cubicBezTo>
                  <a:pt x="18062" y="21600"/>
                  <a:pt x="18816" y="20389"/>
                  <a:pt x="18816" y="18900"/>
                </a:cubicBezTo>
                <a:lnTo>
                  <a:pt x="18816" y="18102"/>
                </a:lnTo>
                <a:lnTo>
                  <a:pt x="21165" y="13855"/>
                </a:lnTo>
                <a:cubicBezTo>
                  <a:pt x="21383" y="13460"/>
                  <a:pt x="21505" y="12949"/>
                  <a:pt x="21505" y="12420"/>
                </a:cubicBezTo>
                <a:cubicBezTo>
                  <a:pt x="21505" y="10931"/>
                  <a:pt x="20750" y="9720"/>
                  <a:pt x="19824" y="972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4" name="AutoShape 34"/>
          <p:cNvSpPr>
            <a:spLocks/>
          </p:cNvSpPr>
          <p:nvPr/>
        </p:nvSpPr>
        <p:spPr bwMode="auto">
          <a:xfrm>
            <a:off x="16663988" y="7129463"/>
            <a:ext cx="66675" cy="217487"/>
          </a:xfrm>
          <a:custGeom>
            <a:avLst/>
            <a:gdLst/>
            <a:ahLst/>
            <a:cxnLst/>
            <a:rect l="0" t="0" r="r" b="b"/>
            <a:pathLst>
              <a:path w="16970" h="21600">
                <a:moveTo>
                  <a:pt x="1764" y="20770"/>
                </a:moveTo>
                <a:cubicBezTo>
                  <a:pt x="1786" y="20787"/>
                  <a:pt x="1800" y="20804"/>
                  <a:pt x="1822" y="20821"/>
                </a:cubicBezTo>
                <a:lnTo>
                  <a:pt x="1841" y="20821"/>
                </a:lnTo>
                <a:cubicBezTo>
                  <a:pt x="2472" y="21282"/>
                  <a:pt x="3720" y="21600"/>
                  <a:pt x="5169" y="21600"/>
                </a:cubicBezTo>
                <a:cubicBezTo>
                  <a:pt x="7250" y="21600"/>
                  <a:pt x="8949" y="20948"/>
                  <a:pt x="8949" y="20152"/>
                </a:cubicBezTo>
                <a:cubicBezTo>
                  <a:pt x="8949" y="20028"/>
                  <a:pt x="8890" y="19907"/>
                  <a:pt x="8813" y="19792"/>
                </a:cubicBezTo>
                <a:cubicBezTo>
                  <a:pt x="8828" y="19772"/>
                  <a:pt x="8828" y="19755"/>
                  <a:pt x="8806" y="19735"/>
                </a:cubicBezTo>
                <a:cubicBezTo>
                  <a:pt x="5995" y="17196"/>
                  <a:pt x="8670" y="14408"/>
                  <a:pt x="11955" y="11408"/>
                </a:cubicBezTo>
                <a:cubicBezTo>
                  <a:pt x="15518" y="8165"/>
                  <a:pt x="19327" y="4565"/>
                  <a:pt x="15125" y="903"/>
                </a:cubicBezTo>
                <a:cubicBezTo>
                  <a:pt x="14593" y="374"/>
                  <a:pt x="13265" y="0"/>
                  <a:pt x="11701" y="0"/>
                </a:cubicBezTo>
                <a:cubicBezTo>
                  <a:pt x="9672" y="0"/>
                  <a:pt x="8017" y="633"/>
                  <a:pt x="8017" y="1412"/>
                </a:cubicBezTo>
                <a:cubicBezTo>
                  <a:pt x="8017" y="1583"/>
                  <a:pt x="8109" y="1747"/>
                  <a:pt x="8259" y="1898"/>
                </a:cubicBezTo>
                <a:cubicBezTo>
                  <a:pt x="8259" y="1904"/>
                  <a:pt x="8259" y="1910"/>
                  <a:pt x="8266" y="1915"/>
                </a:cubicBezTo>
                <a:cubicBezTo>
                  <a:pt x="8274" y="1924"/>
                  <a:pt x="8281" y="1932"/>
                  <a:pt x="8296" y="1941"/>
                </a:cubicBezTo>
                <a:lnTo>
                  <a:pt x="8325" y="1974"/>
                </a:lnTo>
                <a:cubicBezTo>
                  <a:pt x="11360" y="4593"/>
                  <a:pt x="8424" y="7276"/>
                  <a:pt x="5107" y="10305"/>
                </a:cubicBezTo>
                <a:cubicBezTo>
                  <a:pt x="1606" y="13500"/>
                  <a:pt x="-2273" y="17041"/>
                  <a:pt x="1635" y="20649"/>
                </a:cubicBezTo>
                <a:cubicBezTo>
                  <a:pt x="1672" y="20692"/>
                  <a:pt x="1720" y="20731"/>
                  <a:pt x="1764" y="2077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5" name="AutoShape 35"/>
          <p:cNvSpPr>
            <a:spLocks/>
          </p:cNvSpPr>
          <p:nvPr/>
        </p:nvSpPr>
        <p:spPr bwMode="auto">
          <a:xfrm>
            <a:off x="17013238" y="7129463"/>
            <a:ext cx="65087" cy="217487"/>
          </a:xfrm>
          <a:custGeom>
            <a:avLst/>
            <a:gdLst/>
            <a:ahLst/>
            <a:cxnLst/>
            <a:rect l="0" t="0" r="r" b="b"/>
            <a:pathLst>
              <a:path w="16970" h="21600">
                <a:moveTo>
                  <a:pt x="1764" y="20770"/>
                </a:moveTo>
                <a:cubicBezTo>
                  <a:pt x="1786" y="20787"/>
                  <a:pt x="1800" y="20804"/>
                  <a:pt x="1822" y="20821"/>
                </a:cubicBezTo>
                <a:lnTo>
                  <a:pt x="1841" y="20821"/>
                </a:lnTo>
                <a:cubicBezTo>
                  <a:pt x="2472" y="21282"/>
                  <a:pt x="3720" y="21600"/>
                  <a:pt x="5169" y="21600"/>
                </a:cubicBezTo>
                <a:cubicBezTo>
                  <a:pt x="7250" y="21600"/>
                  <a:pt x="8949" y="20950"/>
                  <a:pt x="8949" y="20152"/>
                </a:cubicBezTo>
                <a:cubicBezTo>
                  <a:pt x="8949" y="20028"/>
                  <a:pt x="8890" y="19907"/>
                  <a:pt x="8813" y="19792"/>
                </a:cubicBezTo>
                <a:cubicBezTo>
                  <a:pt x="8828" y="19772"/>
                  <a:pt x="8828" y="19755"/>
                  <a:pt x="8806" y="19735"/>
                </a:cubicBezTo>
                <a:cubicBezTo>
                  <a:pt x="5995" y="17196"/>
                  <a:pt x="8670" y="14408"/>
                  <a:pt x="11955" y="11408"/>
                </a:cubicBezTo>
                <a:cubicBezTo>
                  <a:pt x="15518" y="8165"/>
                  <a:pt x="19327" y="4565"/>
                  <a:pt x="15125" y="903"/>
                </a:cubicBezTo>
                <a:cubicBezTo>
                  <a:pt x="14593" y="374"/>
                  <a:pt x="13265" y="0"/>
                  <a:pt x="11701" y="0"/>
                </a:cubicBezTo>
                <a:cubicBezTo>
                  <a:pt x="9672" y="0"/>
                  <a:pt x="8017" y="633"/>
                  <a:pt x="8017" y="1412"/>
                </a:cubicBezTo>
                <a:cubicBezTo>
                  <a:pt x="8017" y="1583"/>
                  <a:pt x="8109" y="1747"/>
                  <a:pt x="8259" y="1898"/>
                </a:cubicBezTo>
                <a:cubicBezTo>
                  <a:pt x="8259" y="1904"/>
                  <a:pt x="8259" y="1910"/>
                  <a:pt x="8266" y="1915"/>
                </a:cubicBezTo>
                <a:cubicBezTo>
                  <a:pt x="8274" y="1924"/>
                  <a:pt x="8281" y="1932"/>
                  <a:pt x="8296" y="1941"/>
                </a:cubicBezTo>
                <a:lnTo>
                  <a:pt x="8325" y="1974"/>
                </a:lnTo>
                <a:cubicBezTo>
                  <a:pt x="11360" y="4593"/>
                  <a:pt x="8424" y="7276"/>
                  <a:pt x="5107" y="10305"/>
                </a:cubicBezTo>
                <a:cubicBezTo>
                  <a:pt x="1606" y="13500"/>
                  <a:pt x="-2273" y="17041"/>
                  <a:pt x="1635" y="20649"/>
                </a:cubicBezTo>
                <a:cubicBezTo>
                  <a:pt x="1672" y="20692"/>
                  <a:pt x="1720" y="20731"/>
                  <a:pt x="1764" y="2077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6" name="AutoShape 36"/>
          <p:cNvSpPr>
            <a:spLocks/>
          </p:cNvSpPr>
          <p:nvPr/>
        </p:nvSpPr>
        <p:spPr bwMode="auto">
          <a:xfrm>
            <a:off x="16867188" y="7011988"/>
            <a:ext cx="66675" cy="219075"/>
          </a:xfrm>
          <a:custGeom>
            <a:avLst/>
            <a:gdLst/>
            <a:ahLst/>
            <a:cxnLst/>
            <a:rect l="0" t="0" r="r" b="b"/>
            <a:pathLst>
              <a:path w="16970" h="21600">
                <a:moveTo>
                  <a:pt x="1764" y="20770"/>
                </a:moveTo>
                <a:cubicBezTo>
                  <a:pt x="1786" y="20787"/>
                  <a:pt x="1800" y="20804"/>
                  <a:pt x="1822" y="20821"/>
                </a:cubicBezTo>
                <a:lnTo>
                  <a:pt x="1841" y="20821"/>
                </a:lnTo>
                <a:cubicBezTo>
                  <a:pt x="2472" y="21282"/>
                  <a:pt x="3720" y="21600"/>
                  <a:pt x="5169" y="21600"/>
                </a:cubicBezTo>
                <a:cubicBezTo>
                  <a:pt x="7250" y="21600"/>
                  <a:pt x="8949" y="20950"/>
                  <a:pt x="8949" y="20152"/>
                </a:cubicBezTo>
                <a:cubicBezTo>
                  <a:pt x="8949" y="20028"/>
                  <a:pt x="8890" y="19907"/>
                  <a:pt x="8813" y="19792"/>
                </a:cubicBezTo>
                <a:cubicBezTo>
                  <a:pt x="8828" y="19772"/>
                  <a:pt x="8828" y="19755"/>
                  <a:pt x="8806" y="19735"/>
                </a:cubicBezTo>
                <a:cubicBezTo>
                  <a:pt x="5995" y="17196"/>
                  <a:pt x="8670" y="14408"/>
                  <a:pt x="11955" y="11408"/>
                </a:cubicBezTo>
                <a:cubicBezTo>
                  <a:pt x="15518" y="8165"/>
                  <a:pt x="19327" y="4565"/>
                  <a:pt x="15125" y="903"/>
                </a:cubicBezTo>
                <a:cubicBezTo>
                  <a:pt x="14593" y="374"/>
                  <a:pt x="13265" y="0"/>
                  <a:pt x="11701" y="0"/>
                </a:cubicBezTo>
                <a:cubicBezTo>
                  <a:pt x="9672" y="0"/>
                  <a:pt x="8017" y="633"/>
                  <a:pt x="8017" y="1412"/>
                </a:cubicBezTo>
                <a:cubicBezTo>
                  <a:pt x="8017" y="1583"/>
                  <a:pt x="8109" y="1749"/>
                  <a:pt x="8259" y="1898"/>
                </a:cubicBezTo>
                <a:cubicBezTo>
                  <a:pt x="8259" y="1904"/>
                  <a:pt x="8259" y="1910"/>
                  <a:pt x="8266" y="1915"/>
                </a:cubicBezTo>
                <a:cubicBezTo>
                  <a:pt x="8274" y="1924"/>
                  <a:pt x="8281" y="1932"/>
                  <a:pt x="8296" y="1941"/>
                </a:cubicBezTo>
                <a:lnTo>
                  <a:pt x="8325" y="1974"/>
                </a:lnTo>
                <a:cubicBezTo>
                  <a:pt x="11360" y="4593"/>
                  <a:pt x="8424" y="7276"/>
                  <a:pt x="5107" y="10305"/>
                </a:cubicBezTo>
                <a:cubicBezTo>
                  <a:pt x="1606" y="13500"/>
                  <a:pt x="-2273" y="17041"/>
                  <a:pt x="1635" y="20649"/>
                </a:cubicBezTo>
                <a:cubicBezTo>
                  <a:pt x="1676" y="20692"/>
                  <a:pt x="1720" y="20731"/>
                  <a:pt x="1764" y="2077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7" name="AutoShape 37"/>
          <p:cNvSpPr>
            <a:spLocks/>
          </p:cNvSpPr>
          <p:nvPr/>
        </p:nvSpPr>
        <p:spPr bwMode="auto">
          <a:xfrm>
            <a:off x="14574838" y="7099300"/>
            <a:ext cx="846137" cy="842963"/>
          </a:xfrm>
          <a:custGeom>
            <a:avLst/>
            <a:gdLst/>
            <a:ahLst/>
            <a:cxnLst/>
            <a:rect l="0" t="0" r="r" b="b"/>
            <a:pathLst>
              <a:path w="21502" h="21600">
                <a:moveTo>
                  <a:pt x="19918" y="7880"/>
                </a:moveTo>
                <a:lnTo>
                  <a:pt x="18875" y="8933"/>
                </a:lnTo>
                <a:cubicBezTo>
                  <a:pt x="18731" y="9079"/>
                  <a:pt x="18497" y="9079"/>
                  <a:pt x="18353" y="8933"/>
                </a:cubicBezTo>
                <a:lnTo>
                  <a:pt x="17049" y="7617"/>
                </a:lnTo>
                <a:lnTo>
                  <a:pt x="15991" y="10290"/>
                </a:lnTo>
                <a:lnTo>
                  <a:pt x="16080" y="10065"/>
                </a:lnTo>
                <a:cubicBezTo>
                  <a:pt x="13860" y="7827"/>
                  <a:pt x="11602" y="7544"/>
                  <a:pt x="9565" y="7292"/>
                </a:cubicBezTo>
                <a:cubicBezTo>
                  <a:pt x="8910" y="7210"/>
                  <a:pt x="8277" y="7126"/>
                  <a:pt x="7652" y="6990"/>
                </a:cubicBezTo>
                <a:lnTo>
                  <a:pt x="13919" y="4457"/>
                </a:lnTo>
                <a:lnTo>
                  <a:pt x="12652" y="3179"/>
                </a:lnTo>
                <a:cubicBezTo>
                  <a:pt x="12508" y="3034"/>
                  <a:pt x="12508" y="2798"/>
                  <a:pt x="12653" y="2653"/>
                </a:cubicBezTo>
                <a:lnTo>
                  <a:pt x="13696" y="1599"/>
                </a:lnTo>
                <a:cubicBezTo>
                  <a:pt x="13840" y="1453"/>
                  <a:pt x="14074" y="1453"/>
                  <a:pt x="14217" y="1599"/>
                </a:cubicBezTo>
                <a:lnTo>
                  <a:pt x="19918" y="7354"/>
                </a:lnTo>
                <a:cubicBezTo>
                  <a:pt x="20063" y="7499"/>
                  <a:pt x="20063" y="7735"/>
                  <a:pt x="19918" y="7880"/>
                </a:cubicBezTo>
                <a:moveTo>
                  <a:pt x="12292" y="19639"/>
                </a:moveTo>
                <a:cubicBezTo>
                  <a:pt x="12201" y="19872"/>
                  <a:pt x="11999" y="20044"/>
                  <a:pt x="11756" y="20095"/>
                </a:cubicBezTo>
                <a:cubicBezTo>
                  <a:pt x="11701" y="20107"/>
                  <a:pt x="11644" y="20112"/>
                  <a:pt x="11587" y="20110"/>
                </a:cubicBezTo>
                <a:cubicBezTo>
                  <a:pt x="11400" y="20106"/>
                  <a:pt x="11219" y="20030"/>
                  <a:pt x="11084" y="19893"/>
                </a:cubicBezTo>
                <a:lnTo>
                  <a:pt x="1692" y="10517"/>
                </a:lnTo>
                <a:cubicBezTo>
                  <a:pt x="1519" y="10343"/>
                  <a:pt x="1443" y="10094"/>
                  <a:pt x="1488" y="9852"/>
                </a:cubicBezTo>
                <a:cubicBezTo>
                  <a:pt x="1533" y="9611"/>
                  <a:pt x="1695" y="9407"/>
                  <a:pt x="1918" y="9308"/>
                </a:cubicBezTo>
                <a:lnTo>
                  <a:pt x="6506" y="7453"/>
                </a:lnTo>
                <a:cubicBezTo>
                  <a:pt x="9597" y="8491"/>
                  <a:pt x="12689" y="7492"/>
                  <a:pt x="15781" y="10822"/>
                </a:cubicBezTo>
                <a:cubicBezTo>
                  <a:pt x="15781" y="10822"/>
                  <a:pt x="12292" y="19639"/>
                  <a:pt x="12292" y="19639"/>
                </a:cubicBezTo>
                <a:close/>
                <a:moveTo>
                  <a:pt x="15261" y="546"/>
                </a:moveTo>
                <a:cubicBezTo>
                  <a:pt x="14912" y="193"/>
                  <a:pt x="14449" y="0"/>
                  <a:pt x="13957" y="0"/>
                </a:cubicBezTo>
                <a:cubicBezTo>
                  <a:pt x="13464" y="0"/>
                  <a:pt x="13001" y="193"/>
                  <a:pt x="12651" y="546"/>
                </a:cubicBezTo>
                <a:lnTo>
                  <a:pt x="11611" y="1598"/>
                </a:lnTo>
                <a:cubicBezTo>
                  <a:pt x="11261" y="1949"/>
                  <a:pt x="11069" y="2417"/>
                  <a:pt x="11069" y="2915"/>
                </a:cubicBezTo>
                <a:cubicBezTo>
                  <a:pt x="11069" y="3266"/>
                  <a:pt x="11164" y="3602"/>
                  <a:pt x="11342" y="3894"/>
                </a:cubicBezTo>
                <a:lnTo>
                  <a:pt x="1324" y="7944"/>
                </a:lnTo>
                <a:cubicBezTo>
                  <a:pt x="655" y="8242"/>
                  <a:pt x="174" y="8851"/>
                  <a:pt x="39" y="9575"/>
                </a:cubicBezTo>
                <a:cubicBezTo>
                  <a:pt x="-98" y="10302"/>
                  <a:pt x="131" y="11049"/>
                  <a:pt x="655" y="11576"/>
                </a:cubicBezTo>
                <a:lnTo>
                  <a:pt x="10041" y="20946"/>
                </a:lnTo>
                <a:cubicBezTo>
                  <a:pt x="10445" y="21354"/>
                  <a:pt x="10982" y="21586"/>
                  <a:pt x="11550" y="21599"/>
                </a:cubicBezTo>
                <a:cubicBezTo>
                  <a:pt x="11563" y="21600"/>
                  <a:pt x="11594" y="21600"/>
                  <a:pt x="11606" y="21600"/>
                </a:cubicBezTo>
                <a:cubicBezTo>
                  <a:pt x="11755" y="21600"/>
                  <a:pt x="11906" y="21585"/>
                  <a:pt x="12057" y="21553"/>
                </a:cubicBezTo>
                <a:cubicBezTo>
                  <a:pt x="12789" y="21400"/>
                  <a:pt x="13391" y="20889"/>
                  <a:pt x="13662" y="20192"/>
                </a:cubicBezTo>
                <a:lnTo>
                  <a:pt x="17605" y="10229"/>
                </a:lnTo>
                <a:cubicBezTo>
                  <a:pt x="17903" y="10426"/>
                  <a:pt x="18250" y="10532"/>
                  <a:pt x="18614" y="10532"/>
                </a:cubicBezTo>
                <a:cubicBezTo>
                  <a:pt x="19107" y="10532"/>
                  <a:pt x="19571" y="10338"/>
                  <a:pt x="19918" y="9986"/>
                </a:cubicBezTo>
                <a:lnTo>
                  <a:pt x="20958" y="8938"/>
                </a:lnTo>
                <a:cubicBezTo>
                  <a:pt x="21309" y="8585"/>
                  <a:pt x="21502" y="8117"/>
                  <a:pt x="21502" y="7617"/>
                </a:cubicBezTo>
                <a:cubicBezTo>
                  <a:pt x="21502" y="7117"/>
                  <a:pt x="21309" y="6649"/>
                  <a:pt x="20962" y="6300"/>
                </a:cubicBezTo>
                <a:cubicBezTo>
                  <a:pt x="20962" y="6300"/>
                  <a:pt x="15261" y="546"/>
                  <a:pt x="15261" y="546"/>
                </a:cubicBezTo>
                <a:close/>
                <a:moveTo>
                  <a:pt x="15261" y="546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8" name="AutoShape 38"/>
          <p:cNvSpPr>
            <a:spLocks/>
          </p:cNvSpPr>
          <p:nvPr/>
        </p:nvSpPr>
        <p:spPr bwMode="auto">
          <a:xfrm>
            <a:off x="14981238" y="7477125"/>
            <a:ext cx="144462" cy="1460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4320"/>
                </a:moveTo>
                <a:cubicBezTo>
                  <a:pt x="14382" y="4320"/>
                  <a:pt x="17280" y="7222"/>
                  <a:pt x="17280" y="10800"/>
                </a:cubicBezTo>
                <a:cubicBezTo>
                  <a:pt x="17280" y="14377"/>
                  <a:pt x="14382" y="17280"/>
                  <a:pt x="10800" y="17280"/>
                </a:cubicBezTo>
                <a:cubicBezTo>
                  <a:pt x="7218" y="17280"/>
                  <a:pt x="4320" y="14377"/>
                  <a:pt x="4320" y="10800"/>
                </a:cubicBezTo>
                <a:cubicBezTo>
                  <a:pt x="4320" y="7222"/>
                  <a:pt x="7218" y="4320"/>
                  <a:pt x="10800" y="4320"/>
                </a:cubicBezTo>
                <a:moveTo>
                  <a:pt x="10800" y="21600"/>
                </a:moveTo>
                <a:cubicBezTo>
                  <a:pt x="16753" y="21600"/>
                  <a:pt x="21600" y="16757"/>
                  <a:pt x="21600" y="10800"/>
                </a:cubicBezTo>
                <a:cubicBezTo>
                  <a:pt x="21600" y="4843"/>
                  <a:pt x="16753" y="0"/>
                  <a:pt x="10800" y="0"/>
                </a:cubicBezTo>
                <a:cubicBezTo>
                  <a:pt x="4847" y="0"/>
                  <a:pt x="0" y="4843"/>
                  <a:pt x="0" y="10800"/>
                </a:cubicBezTo>
                <a:cubicBezTo>
                  <a:pt x="0" y="16757"/>
                  <a:pt x="4847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9" name="AutoShape 39"/>
          <p:cNvSpPr>
            <a:spLocks/>
          </p:cNvSpPr>
          <p:nvPr/>
        </p:nvSpPr>
        <p:spPr bwMode="auto">
          <a:xfrm>
            <a:off x="15359063" y="7011988"/>
            <a:ext cx="144462" cy="1460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7280"/>
                </a:moveTo>
                <a:cubicBezTo>
                  <a:pt x="7218" y="17280"/>
                  <a:pt x="4320" y="14377"/>
                  <a:pt x="4320" y="10800"/>
                </a:cubicBezTo>
                <a:cubicBezTo>
                  <a:pt x="4320" y="7223"/>
                  <a:pt x="7218" y="4320"/>
                  <a:pt x="10800" y="4320"/>
                </a:cubicBezTo>
                <a:cubicBezTo>
                  <a:pt x="14382" y="4320"/>
                  <a:pt x="17280" y="7223"/>
                  <a:pt x="17280" y="10800"/>
                </a:cubicBezTo>
                <a:cubicBezTo>
                  <a:pt x="17280" y="14377"/>
                  <a:pt x="14382" y="17280"/>
                  <a:pt x="10800" y="17280"/>
                </a:cubicBezTo>
                <a:moveTo>
                  <a:pt x="10800" y="0"/>
                </a:moveTo>
                <a:cubicBezTo>
                  <a:pt x="4847" y="0"/>
                  <a:pt x="0" y="4843"/>
                  <a:pt x="0" y="10800"/>
                </a:cubicBezTo>
                <a:cubicBezTo>
                  <a:pt x="0" y="16757"/>
                  <a:pt x="4847" y="21600"/>
                  <a:pt x="10800" y="21600"/>
                </a:cubicBezTo>
                <a:cubicBezTo>
                  <a:pt x="16753" y="21600"/>
                  <a:pt x="21600" y="16757"/>
                  <a:pt x="21600" y="10800"/>
                </a:cubicBezTo>
                <a:cubicBezTo>
                  <a:pt x="21600" y="4843"/>
                  <a:pt x="16753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0" name="AutoShape 40"/>
          <p:cNvSpPr>
            <a:spLocks/>
          </p:cNvSpPr>
          <p:nvPr/>
        </p:nvSpPr>
        <p:spPr bwMode="auto">
          <a:xfrm>
            <a:off x="14806613" y="7448550"/>
            <a:ext cx="115887" cy="1158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5400"/>
                </a:moveTo>
                <a:cubicBezTo>
                  <a:pt x="13779" y="5400"/>
                  <a:pt x="16200" y="7815"/>
                  <a:pt x="16200" y="10800"/>
                </a:cubicBezTo>
                <a:cubicBezTo>
                  <a:pt x="16200" y="13785"/>
                  <a:pt x="13779" y="16200"/>
                  <a:pt x="10800" y="16200"/>
                </a:cubicBezTo>
                <a:cubicBezTo>
                  <a:pt x="7821" y="16200"/>
                  <a:pt x="5400" y="13785"/>
                  <a:pt x="5400" y="10800"/>
                </a:cubicBezTo>
                <a:cubicBezTo>
                  <a:pt x="5400" y="7815"/>
                  <a:pt x="7821" y="5400"/>
                  <a:pt x="10800" y="5400"/>
                </a:cubicBezTo>
                <a:moveTo>
                  <a:pt x="0" y="10800"/>
                </a:moveTo>
                <a:cubicBezTo>
                  <a:pt x="0" y="16754"/>
                  <a:pt x="4844" y="21600"/>
                  <a:pt x="10800" y="21600"/>
                </a:cubicBezTo>
                <a:cubicBezTo>
                  <a:pt x="16756" y="21600"/>
                  <a:pt x="21600" y="16754"/>
                  <a:pt x="21600" y="10800"/>
                </a:cubicBezTo>
                <a:cubicBezTo>
                  <a:pt x="21600" y="4846"/>
                  <a:pt x="16756" y="0"/>
                  <a:pt x="10800" y="0"/>
                </a:cubicBezTo>
                <a:cubicBezTo>
                  <a:pt x="4844" y="0"/>
                  <a:pt x="0" y="4846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1" name="AutoShape 41"/>
          <p:cNvSpPr>
            <a:spLocks/>
          </p:cNvSpPr>
          <p:nvPr/>
        </p:nvSpPr>
        <p:spPr bwMode="auto">
          <a:xfrm>
            <a:off x="14922500" y="7651750"/>
            <a:ext cx="58738" cy="571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1600"/>
                </a:moveTo>
                <a:cubicBezTo>
                  <a:pt x="16759" y="21600"/>
                  <a:pt x="21600" y="16770"/>
                  <a:pt x="21600" y="10800"/>
                </a:cubicBezTo>
                <a:cubicBezTo>
                  <a:pt x="21600" y="4830"/>
                  <a:pt x="16759" y="0"/>
                  <a:pt x="10800" y="0"/>
                </a:cubicBezTo>
                <a:cubicBezTo>
                  <a:pt x="4841" y="0"/>
                  <a:pt x="0" y="4830"/>
                  <a:pt x="0" y="10800"/>
                </a:cubicBezTo>
                <a:cubicBezTo>
                  <a:pt x="0" y="16770"/>
                  <a:pt x="4841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2" name="AutoShape 42"/>
          <p:cNvSpPr>
            <a:spLocks/>
          </p:cNvSpPr>
          <p:nvPr/>
        </p:nvSpPr>
        <p:spPr bwMode="auto">
          <a:xfrm>
            <a:off x="15387638" y="7215188"/>
            <a:ext cx="57150" cy="587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4841" y="0"/>
                  <a:pt x="0" y="4830"/>
                  <a:pt x="0" y="10800"/>
                </a:cubicBezTo>
                <a:cubicBezTo>
                  <a:pt x="0" y="16770"/>
                  <a:pt x="4841" y="21600"/>
                  <a:pt x="10800" y="21600"/>
                </a:cubicBezTo>
                <a:cubicBezTo>
                  <a:pt x="16759" y="21600"/>
                  <a:pt x="21600" y="16770"/>
                  <a:pt x="21600" y="10800"/>
                </a:cubicBezTo>
                <a:cubicBezTo>
                  <a:pt x="21600" y="4830"/>
                  <a:pt x="16759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3" name="AutoShape 43"/>
          <p:cNvSpPr>
            <a:spLocks/>
          </p:cNvSpPr>
          <p:nvPr/>
        </p:nvSpPr>
        <p:spPr bwMode="auto">
          <a:xfrm>
            <a:off x="12715875" y="7070725"/>
            <a:ext cx="930275" cy="6683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952" y="9367"/>
                </a:moveTo>
                <a:cubicBezTo>
                  <a:pt x="10902" y="9383"/>
                  <a:pt x="10851" y="9391"/>
                  <a:pt x="10800" y="9391"/>
                </a:cubicBezTo>
                <a:cubicBezTo>
                  <a:pt x="10749" y="9391"/>
                  <a:pt x="10698" y="9383"/>
                  <a:pt x="10648" y="9367"/>
                </a:cubicBezTo>
                <a:lnTo>
                  <a:pt x="1873" y="6550"/>
                </a:lnTo>
                <a:cubicBezTo>
                  <a:pt x="1567" y="6453"/>
                  <a:pt x="1350" y="6072"/>
                  <a:pt x="1350" y="5635"/>
                </a:cubicBezTo>
                <a:cubicBezTo>
                  <a:pt x="1350" y="5197"/>
                  <a:pt x="1567" y="4818"/>
                  <a:pt x="1873" y="4719"/>
                </a:cubicBezTo>
                <a:lnTo>
                  <a:pt x="10648" y="1902"/>
                </a:lnTo>
                <a:cubicBezTo>
                  <a:pt x="10698" y="1887"/>
                  <a:pt x="10749" y="1878"/>
                  <a:pt x="10800" y="1878"/>
                </a:cubicBezTo>
                <a:cubicBezTo>
                  <a:pt x="10851" y="1878"/>
                  <a:pt x="10902" y="1887"/>
                  <a:pt x="10952" y="1902"/>
                </a:cubicBezTo>
                <a:lnTo>
                  <a:pt x="19727" y="4719"/>
                </a:lnTo>
                <a:cubicBezTo>
                  <a:pt x="20033" y="4818"/>
                  <a:pt x="20250" y="5197"/>
                  <a:pt x="20250" y="5635"/>
                </a:cubicBezTo>
                <a:cubicBezTo>
                  <a:pt x="20250" y="6072"/>
                  <a:pt x="20033" y="6453"/>
                  <a:pt x="19727" y="6550"/>
                </a:cubicBezTo>
                <a:cubicBezTo>
                  <a:pt x="19727" y="6550"/>
                  <a:pt x="10952" y="9367"/>
                  <a:pt x="10952" y="9367"/>
                </a:cubicBezTo>
                <a:close/>
                <a:moveTo>
                  <a:pt x="16875" y="16904"/>
                </a:moveTo>
                <a:cubicBezTo>
                  <a:pt x="16875" y="17943"/>
                  <a:pt x="14850" y="19722"/>
                  <a:pt x="10800" y="19722"/>
                </a:cubicBezTo>
                <a:cubicBezTo>
                  <a:pt x="6750" y="19722"/>
                  <a:pt x="4725" y="17943"/>
                  <a:pt x="4725" y="16904"/>
                </a:cubicBezTo>
                <a:lnTo>
                  <a:pt x="4725" y="9394"/>
                </a:lnTo>
                <a:lnTo>
                  <a:pt x="10353" y="11201"/>
                </a:lnTo>
                <a:cubicBezTo>
                  <a:pt x="10501" y="11247"/>
                  <a:pt x="10651" y="11270"/>
                  <a:pt x="10800" y="11270"/>
                </a:cubicBezTo>
                <a:cubicBezTo>
                  <a:pt x="10949" y="11270"/>
                  <a:pt x="11099" y="11247"/>
                  <a:pt x="11256" y="11198"/>
                </a:cubicBezTo>
                <a:lnTo>
                  <a:pt x="16875" y="9394"/>
                </a:lnTo>
                <a:cubicBezTo>
                  <a:pt x="16875" y="9394"/>
                  <a:pt x="16875" y="16904"/>
                  <a:pt x="16875" y="16904"/>
                </a:cubicBezTo>
                <a:close/>
                <a:moveTo>
                  <a:pt x="21600" y="5635"/>
                </a:moveTo>
                <a:cubicBezTo>
                  <a:pt x="21600" y="4314"/>
                  <a:pt x="20954" y="3185"/>
                  <a:pt x="20031" y="2889"/>
                </a:cubicBezTo>
                <a:lnTo>
                  <a:pt x="11247" y="69"/>
                </a:lnTo>
                <a:cubicBezTo>
                  <a:pt x="11099" y="23"/>
                  <a:pt x="10949" y="0"/>
                  <a:pt x="10800" y="0"/>
                </a:cubicBezTo>
                <a:cubicBezTo>
                  <a:pt x="10651" y="0"/>
                  <a:pt x="10501" y="23"/>
                  <a:pt x="10345" y="72"/>
                </a:cubicBezTo>
                <a:lnTo>
                  <a:pt x="1570" y="2889"/>
                </a:lnTo>
                <a:cubicBezTo>
                  <a:pt x="645" y="3185"/>
                  <a:pt x="0" y="4314"/>
                  <a:pt x="0" y="5635"/>
                </a:cubicBezTo>
                <a:cubicBezTo>
                  <a:pt x="0" y="6955"/>
                  <a:pt x="645" y="8084"/>
                  <a:pt x="1570" y="8381"/>
                </a:cubicBezTo>
                <a:lnTo>
                  <a:pt x="3375" y="8960"/>
                </a:lnTo>
                <a:lnTo>
                  <a:pt x="3375" y="16904"/>
                </a:lnTo>
                <a:cubicBezTo>
                  <a:pt x="3375" y="19397"/>
                  <a:pt x="5425" y="21600"/>
                  <a:pt x="10800" y="21600"/>
                </a:cubicBezTo>
                <a:cubicBezTo>
                  <a:pt x="16174" y="21600"/>
                  <a:pt x="18225" y="19397"/>
                  <a:pt x="18225" y="16904"/>
                </a:cubicBezTo>
                <a:lnTo>
                  <a:pt x="18225" y="8960"/>
                </a:lnTo>
                <a:lnTo>
                  <a:pt x="20030" y="8381"/>
                </a:lnTo>
                <a:cubicBezTo>
                  <a:pt x="20954" y="8084"/>
                  <a:pt x="21600" y="6955"/>
                  <a:pt x="21600" y="56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4" name="AutoShape 44"/>
          <p:cNvSpPr>
            <a:spLocks/>
          </p:cNvSpPr>
          <p:nvPr/>
        </p:nvSpPr>
        <p:spPr bwMode="auto">
          <a:xfrm>
            <a:off x="13558838" y="7361238"/>
            <a:ext cx="57150" cy="3190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964"/>
                </a:moveTo>
                <a:lnTo>
                  <a:pt x="0" y="19636"/>
                </a:lnTo>
                <a:cubicBezTo>
                  <a:pt x="0" y="20722"/>
                  <a:pt x="4841" y="21600"/>
                  <a:pt x="10800" y="21600"/>
                </a:cubicBezTo>
                <a:cubicBezTo>
                  <a:pt x="16759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8"/>
                  <a:pt x="16759" y="0"/>
                  <a:pt x="10800" y="0"/>
                </a:cubicBezTo>
                <a:cubicBezTo>
                  <a:pt x="4841" y="0"/>
                  <a:pt x="0" y="878"/>
                  <a:pt x="0" y="196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5" name="AutoShape 45"/>
          <p:cNvSpPr>
            <a:spLocks/>
          </p:cNvSpPr>
          <p:nvPr/>
        </p:nvSpPr>
        <p:spPr bwMode="auto">
          <a:xfrm>
            <a:off x="13528675" y="7708900"/>
            <a:ext cx="117475" cy="1746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10427"/>
                  <a:pt x="0" y="14400"/>
                </a:cubicBezTo>
                <a:cubicBezTo>
                  <a:pt x="0" y="18373"/>
                  <a:pt x="4838" y="21600"/>
                  <a:pt x="10800" y="21600"/>
                </a:cubicBezTo>
                <a:cubicBezTo>
                  <a:pt x="16762" y="21600"/>
                  <a:pt x="21600" y="18373"/>
                  <a:pt x="21600" y="14400"/>
                </a:cubicBezTo>
                <a:cubicBezTo>
                  <a:pt x="21600" y="10427"/>
                  <a:pt x="16762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6" name="AutoShape 46"/>
          <p:cNvSpPr>
            <a:spLocks/>
          </p:cNvSpPr>
          <p:nvPr/>
        </p:nvSpPr>
        <p:spPr bwMode="auto">
          <a:xfrm>
            <a:off x="22005925" y="5139531"/>
            <a:ext cx="928688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875" y="17550"/>
                </a:moveTo>
                <a:cubicBezTo>
                  <a:pt x="15513" y="17550"/>
                  <a:pt x="14344" y="15612"/>
                  <a:pt x="13810" y="12825"/>
                </a:cubicBezTo>
                <a:lnTo>
                  <a:pt x="15525" y="12825"/>
                </a:lnTo>
                <a:cubicBezTo>
                  <a:pt x="17038" y="12825"/>
                  <a:pt x="18225" y="11343"/>
                  <a:pt x="18225" y="9450"/>
                </a:cubicBezTo>
                <a:cubicBezTo>
                  <a:pt x="18225" y="7558"/>
                  <a:pt x="17038" y="6075"/>
                  <a:pt x="15525" y="6075"/>
                </a:cubicBezTo>
                <a:lnTo>
                  <a:pt x="13810" y="6075"/>
                </a:lnTo>
                <a:cubicBezTo>
                  <a:pt x="14344" y="3289"/>
                  <a:pt x="15513" y="1350"/>
                  <a:pt x="16875" y="1350"/>
                </a:cubicBezTo>
                <a:cubicBezTo>
                  <a:pt x="18739" y="1350"/>
                  <a:pt x="20250" y="4977"/>
                  <a:pt x="20250" y="9450"/>
                </a:cubicBezTo>
                <a:cubicBezTo>
                  <a:pt x="20250" y="13923"/>
                  <a:pt x="18739" y="17550"/>
                  <a:pt x="16875" y="17550"/>
                </a:cubicBezTo>
                <a:moveTo>
                  <a:pt x="8927" y="11483"/>
                </a:moveTo>
                <a:lnTo>
                  <a:pt x="8775" y="11483"/>
                </a:lnTo>
                <a:lnTo>
                  <a:pt x="8775" y="11475"/>
                </a:lnTo>
                <a:cubicBezTo>
                  <a:pt x="8029" y="11475"/>
                  <a:pt x="7425" y="10569"/>
                  <a:pt x="7425" y="9450"/>
                </a:cubicBezTo>
                <a:cubicBezTo>
                  <a:pt x="7425" y="8332"/>
                  <a:pt x="8029" y="7425"/>
                  <a:pt x="8775" y="7425"/>
                </a:cubicBezTo>
                <a:lnTo>
                  <a:pt x="8927" y="7425"/>
                </a:lnTo>
                <a:cubicBezTo>
                  <a:pt x="10200" y="7425"/>
                  <a:pt x="11392" y="6924"/>
                  <a:pt x="12441" y="6063"/>
                </a:cubicBezTo>
                <a:cubicBezTo>
                  <a:pt x="12249" y="7149"/>
                  <a:pt x="12150" y="8300"/>
                  <a:pt x="12150" y="9450"/>
                </a:cubicBezTo>
                <a:cubicBezTo>
                  <a:pt x="12150" y="10604"/>
                  <a:pt x="12249" y="11758"/>
                  <a:pt x="12443" y="12846"/>
                </a:cubicBezTo>
                <a:cubicBezTo>
                  <a:pt x="11393" y="11984"/>
                  <a:pt x="10200" y="11483"/>
                  <a:pt x="8927" y="11483"/>
                </a:cubicBezTo>
                <a:moveTo>
                  <a:pt x="8096" y="20250"/>
                </a:moveTo>
                <a:lnTo>
                  <a:pt x="5396" y="20250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3"/>
                </a:lnTo>
                <a:lnTo>
                  <a:pt x="7536" y="12833"/>
                </a:lnTo>
                <a:cubicBezTo>
                  <a:pt x="7463" y="13043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5"/>
                  <a:pt x="7785" y="19307"/>
                  <a:pt x="8001" y="19566"/>
                </a:cubicBezTo>
                <a:cubicBezTo>
                  <a:pt x="8031" y="19601"/>
                  <a:pt x="8066" y="19638"/>
                  <a:pt x="8096" y="19678"/>
                </a:cubicBezTo>
                <a:cubicBezTo>
                  <a:pt x="8096" y="19678"/>
                  <a:pt x="8096" y="20250"/>
                  <a:pt x="8096" y="20250"/>
                </a:cubicBezTo>
                <a:close/>
                <a:moveTo>
                  <a:pt x="1350" y="9450"/>
                </a:moveTo>
                <a:cubicBezTo>
                  <a:pt x="1350" y="8332"/>
                  <a:pt x="1954" y="7425"/>
                  <a:pt x="2700" y="7425"/>
                </a:cubicBezTo>
                <a:lnTo>
                  <a:pt x="7434" y="7425"/>
                </a:lnTo>
                <a:cubicBezTo>
                  <a:pt x="7015" y="7917"/>
                  <a:pt x="6750" y="8631"/>
                  <a:pt x="6750" y="9450"/>
                </a:cubicBezTo>
                <a:cubicBezTo>
                  <a:pt x="6750" y="10270"/>
                  <a:pt x="7015" y="10985"/>
                  <a:pt x="7434" y="11475"/>
                </a:cubicBezTo>
                <a:lnTo>
                  <a:pt x="2700" y="11475"/>
                </a:lnTo>
                <a:cubicBezTo>
                  <a:pt x="1954" y="11475"/>
                  <a:pt x="1350" y="10569"/>
                  <a:pt x="1350" y="9450"/>
                </a:cubicBezTo>
                <a:moveTo>
                  <a:pt x="13500" y="9450"/>
                </a:moveTo>
                <a:cubicBezTo>
                  <a:pt x="13500" y="8750"/>
                  <a:pt x="13541" y="8074"/>
                  <a:pt x="13611" y="7425"/>
                </a:cubicBezTo>
                <a:lnTo>
                  <a:pt x="15525" y="7425"/>
                </a:lnTo>
                <a:cubicBezTo>
                  <a:pt x="16270" y="7425"/>
                  <a:pt x="16875" y="8332"/>
                  <a:pt x="16875" y="9450"/>
                </a:cubicBezTo>
                <a:cubicBezTo>
                  <a:pt x="16875" y="10569"/>
                  <a:pt x="16270" y="11475"/>
                  <a:pt x="15525" y="11475"/>
                </a:cubicBezTo>
                <a:lnTo>
                  <a:pt x="13611" y="11475"/>
                </a:lnTo>
                <a:cubicBezTo>
                  <a:pt x="13541" y="10826"/>
                  <a:pt x="13500" y="10151"/>
                  <a:pt x="13500" y="9450"/>
                </a:cubicBezTo>
                <a:moveTo>
                  <a:pt x="16875" y="0"/>
                </a:moveTo>
                <a:cubicBezTo>
                  <a:pt x="15489" y="0"/>
                  <a:pt x="14400" y="952"/>
                  <a:pt x="13619" y="2421"/>
                </a:cubicBezTo>
                <a:lnTo>
                  <a:pt x="13604" y="2413"/>
                </a:lnTo>
                <a:cubicBezTo>
                  <a:pt x="12469" y="4635"/>
                  <a:pt x="10779" y="6075"/>
                  <a:pt x="8927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700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700" y="12825"/>
                </a:cubicBezTo>
                <a:cubicBezTo>
                  <a:pt x="3444" y="12828"/>
                  <a:pt x="4046" y="13430"/>
                  <a:pt x="4046" y="14175"/>
                </a:cubicBezTo>
                <a:lnTo>
                  <a:pt x="4046" y="20250"/>
                </a:lnTo>
                <a:cubicBezTo>
                  <a:pt x="4046" y="20996"/>
                  <a:pt x="4651" y="21600"/>
                  <a:pt x="5396" y="21600"/>
                </a:cubicBezTo>
                <a:lnTo>
                  <a:pt x="8096" y="21600"/>
                </a:lnTo>
                <a:cubicBezTo>
                  <a:pt x="8842" y="21600"/>
                  <a:pt x="9446" y="20996"/>
                  <a:pt x="9446" y="20250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2" y="13474"/>
                  <a:pt x="8783" y="13458"/>
                </a:cubicBezTo>
                <a:cubicBezTo>
                  <a:pt x="8790" y="13362"/>
                  <a:pt x="8816" y="13272"/>
                  <a:pt x="8859" y="13192"/>
                </a:cubicBezTo>
                <a:cubicBezTo>
                  <a:pt x="8871" y="13169"/>
                  <a:pt x="8884" y="13152"/>
                  <a:pt x="8899" y="13132"/>
                </a:cubicBezTo>
                <a:cubicBezTo>
                  <a:pt x="8953" y="13052"/>
                  <a:pt x="9020" y="12986"/>
                  <a:pt x="9103" y="12934"/>
                </a:cubicBezTo>
                <a:cubicBezTo>
                  <a:pt x="9107" y="12932"/>
                  <a:pt x="9109" y="12928"/>
                  <a:pt x="9112" y="12925"/>
                </a:cubicBezTo>
                <a:cubicBezTo>
                  <a:pt x="9115" y="12925"/>
                  <a:pt x="9118" y="12923"/>
                  <a:pt x="9120" y="12923"/>
                </a:cubicBezTo>
                <a:cubicBezTo>
                  <a:pt x="9174" y="12892"/>
                  <a:pt x="9238" y="12886"/>
                  <a:pt x="9300" y="12869"/>
                </a:cubicBezTo>
                <a:cubicBezTo>
                  <a:pt x="11003" y="13049"/>
                  <a:pt x="12546" y="14424"/>
                  <a:pt x="13604" y="16496"/>
                </a:cubicBezTo>
                <a:lnTo>
                  <a:pt x="13621" y="16487"/>
                </a:lnTo>
                <a:cubicBezTo>
                  <a:pt x="14404" y="17951"/>
                  <a:pt x="15491" y="18900"/>
                  <a:pt x="16875" y="18900"/>
                </a:cubicBezTo>
                <a:cubicBezTo>
                  <a:pt x="19977" y="18900"/>
                  <a:pt x="21600" y="14146"/>
                  <a:pt x="21600" y="9450"/>
                </a:cubicBezTo>
                <a:cubicBezTo>
                  <a:pt x="21600" y="4754"/>
                  <a:pt x="19977" y="0"/>
                  <a:pt x="168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1247" name="AutoShape 47"/>
          <p:cNvSpPr>
            <a:spLocks/>
          </p:cNvSpPr>
          <p:nvPr/>
        </p:nvSpPr>
        <p:spPr bwMode="auto">
          <a:xfrm>
            <a:off x="20148550" y="5154613"/>
            <a:ext cx="928688" cy="928687"/>
          </a:xfrm>
          <a:custGeom>
            <a:avLst/>
            <a:gdLst/>
            <a:ahLst/>
            <a:cxnLst/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2" y="18553"/>
                  <a:pt x="14628" y="18026"/>
                  <a:pt x="14188" y="16839"/>
                </a:cubicBezTo>
                <a:cubicBezTo>
                  <a:pt x="13746" y="15652"/>
                  <a:pt x="14691" y="14251"/>
                  <a:pt x="16301" y="13712"/>
                </a:cubicBezTo>
                <a:cubicBezTo>
                  <a:pt x="17910" y="13173"/>
                  <a:pt x="19574" y="13699"/>
                  <a:pt x="20015" y="14887"/>
                </a:cubicBezTo>
                <a:cubicBezTo>
                  <a:pt x="20457" y="16075"/>
                  <a:pt x="19511" y="17475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1"/>
                  <a:pt x="1450" y="18864"/>
                </a:cubicBezTo>
                <a:cubicBezTo>
                  <a:pt x="1008" y="17677"/>
                  <a:pt x="1954" y="16276"/>
                  <a:pt x="3563" y="15737"/>
                </a:cubicBezTo>
                <a:cubicBezTo>
                  <a:pt x="5172" y="15198"/>
                  <a:pt x="6836" y="15724"/>
                  <a:pt x="7277" y="16912"/>
                </a:cubicBezTo>
                <a:cubicBezTo>
                  <a:pt x="7719" y="18100"/>
                  <a:pt x="6773" y="19500"/>
                  <a:pt x="5163" y="20039"/>
                </a:cubicBezTo>
                <a:moveTo>
                  <a:pt x="21013" y="316"/>
                </a:moveTo>
                <a:cubicBezTo>
                  <a:pt x="20770" y="111"/>
                  <a:pt x="20463" y="0"/>
                  <a:pt x="20150" y="0"/>
                </a:cubicBezTo>
                <a:cubicBezTo>
                  <a:pt x="20072" y="0"/>
                  <a:pt x="19994" y="7"/>
                  <a:pt x="19916" y="21"/>
                </a:cubicBezTo>
                <a:lnTo>
                  <a:pt x="8497" y="2046"/>
                </a:lnTo>
                <a:cubicBezTo>
                  <a:pt x="7856" y="2159"/>
                  <a:pt x="7387" y="2720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5"/>
                </a:lnTo>
                <a:cubicBezTo>
                  <a:pt x="6706" y="14468"/>
                  <a:pt x="5822" y="14175"/>
                  <a:pt x="4839" y="14175"/>
                </a:cubicBezTo>
                <a:cubicBezTo>
                  <a:pt x="4268" y="14175"/>
                  <a:pt x="3697" y="14270"/>
                  <a:pt x="3140" y="14456"/>
                </a:cubicBezTo>
                <a:cubicBezTo>
                  <a:pt x="1866" y="14883"/>
                  <a:pt x="843" y="15740"/>
                  <a:pt x="336" y="16808"/>
                </a:cubicBezTo>
                <a:cubicBezTo>
                  <a:pt x="-56" y="17633"/>
                  <a:pt x="-107" y="18531"/>
                  <a:pt x="193" y="19336"/>
                </a:cubicBezTo>
                <a:cubicBezTo>
                  <a:pt x="703" y="20711"/>
                  <a:pt x="2156" y="21600"/>
                  <a:pt x="3892" y="21600"/>
                </a:cubicBezTo>
                <a:cubicBezTo>
                  <a:pt x="4463" y="21600"/>
                  <a:pt x="5033" y="21506"/>
                  <a:pt x="5590" y="21319"/>
                </a:cubicBezTo>
                <a:cubicBezTo>
                  <a:pt x="6865" y="20893"/>
                  <a:pt x="7887" y="20036"/>
                  <a:pt x="8395" y="18970"/>
                </a:cubicBezTo>
                <a:cubicBezTo>
                  <a:pt x="8612" y="18510"/>
                  <a:pt x="8715" y="18027"/>
                  <a:pt x="8719" y="17550"/>
                </a:cubicBezTo>
                <a:lnTo>
                  <a:pt x="8731" y="17550"/>
                </a:lnTo>
                <a:lnTo>
                  <a:pt x="8731" y="6750"/>
                </a:lnTo>
                <a:cubicBezTo>
                  <a:pt x="8808" y="6750"/>
                  <a:pt x="8887" y="6743"/>
                  <a:pt x="8964" y="6730"/>
                </a:cubicBezTo>
                <a:lnTo>
                  <a:pt x="20150" y="4746"/>
                </a:lnTo>
                <a:lnTo>
                  <a:pt x="20150" y="12940"/>
                </a:lnTo>
                <a:cubicBezTo>
                  <a:pt x="19469" y="12443"/>
                  <a:pt x="18585" y="12150"/>
                  <a:pt x="17601" y="12150"/>
                </a:cubicBezTo>
                <a:cubicBezTo>
                  <a:pt x="17030" y="12150"/>
                  <a:pt x="16460" y="12245"/>
                  <a:pt x="15902" y="12431"/>
                </a:cubicBezTo>
                <a:cubicBezTo>
                  <a:pt x="14628" y="12858"/>
                  <a:pt x="13606" y="13715"/>
                  <a:pt x="13099" y="14783"/>
                </a:cubicBezTo>
                <a:cubicBezTo>
                  <a:pt x="12707" y="15608"/>
                  <a:pt x="12657" y="16506"/>
                  <a:pt x="12956" y="17311"/>
                </a:cubicBezTo>
                <a:cubicBezTo>
                  <a:pt x="13466" y="18686"/>
                  <a:pt x="14918" y="19575"/>
                  <a:pt x="16654" y="19575"/>
                </a:cubicBezTo>
                <a:cubicBezTo>
                  <a:pt x="17224" y="19575"/>
                  <a:pt x="17796" y="19481"/>
                  <a:pt x="18353" y="19294"/>
                </a:cubicBezTo>
                <a:cubicBezTo>
                  <a:pt x="19628" y="18868"/>
                  <a:pt x="20650" y="18011"/>
                  <a:pt x="21157" y="16945"/>
                </a:cubicBezTo>
                <a:cubicBezTo>
                  <a:pt x="21375" y="16485"/>
                  <a:pt x="21477" y="16002"/>
                  <a:pt x="21481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2"/>
                  <a:pt x="21317" y="572"/>
                  <a:pt x="21013" y="31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8" name="AutoShape 48"/>
          <p:cNvSpPr>
            <a:spLocks/>
          </p:cNvSpPr>
          <p:nvPr/>
        </p:nvSpPr>
        <p:spPr bwMode="auto">
          <a:xfrm>
            <a:off x="18348325" y="5154613"/>
            <a:ext cx="812800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7425"/>
                </a:moveTo>
                <a:cubicBezTo>
                  <a:pt x="5687" y="7425"/>
                  <a:pt x="1543" y="6064"/>
                  <a:pt x="1543" y="4387"/>
                </a:cubicBezTo>
                <a:cubicBezTo>
                  <a:pt x="1543" y="2709"/>
                  <a:pt x="5687" y="1350"/>
                  <a:pt x="10800" y="1350"/>
                </a:cubicBezTo>
                <a:cubicBezTo>
                  <a:pt x="15913" y="1350"/>
                  <a:pt x="20057" y="2709"/>
                  <a:pt x="20057" y="4387"/>
                </a:cubicBezTo>
                <a:cubicBezTo>
                  <a:pt x="20057" y="6064"/>
                  <a:pt x="15913" y="7425"/>
                  <a:pt x="10800" y="7425"/>
                </a:cubicBezTo>
                <a:moveTo>
                  <a:pt x="20057" y="9113"/>
                </a:moveTo>
                <a:lnTo>
                  <a:pt x="20054" y="9113"/>
                </a:lnTo>
                <a:cubicBezTo>
                  <a:pt x="20054" y="9119"/>
                  <a:pt x="20057" y="9127"/>
                  <a:pt x="20057" y="9134"/>
                </a:cubicBezTo>
                <a:cubicBezTo>
                  <a:pt x="20057" y="10800"/>
                  <a:pt x="15912" y="12150"/>
                  <a:pt x="10800" y="12150"/>
                </a:cubicBezTo>
                <a:cubicBezTo>
                  <a:pt x="5688" y="12150"/>
                  <a:pt x="1543" y="10800"/>
                  <a:pt x="1543" y="9134"/>
                </a:cubicBezTo>
                <a:cubicBezTo>
                  <a:pt x="1543" y="9127"/>
                  <a:pt x="1546" y="9119"/>
                  <a:pt x="1546" y="9113"/>
                </a:cubicBezTo>
                <a:lnTo>
                  <a:pt x="1543" y="9113"/>
                </a:lnTo>
                <a:lnTo>
                  <a:pt x="1543" y="6794"/>
                </a:lnTo>
                <a:cubicBezTo>
                  <a:pt x="3565" y="8141"/>
                  <a:pt x="7271" y="8775"/>
                  <a:pt x="10800" y="8775"/>
                </a:cubicBezTo>
                <a:cubicBezTo>
                  <a:pt x="14329" y="8775"/>
                  <a:pt x="18035" y="8141"/>
                  <a:pt x="20057" y="6794"/>
                </a:cubicBezTo>
                <a:cubicBezTo>
                  <a:pt x="20057" y="6794"/>
                  <a:pt x="20057" y="9113"/>
                  <a:pt x="20057" y="9113"/>
                </a:cubicBezTo>
                <a:close/>
                <a:moveTo>
                  <a:pt x="20057" y="13163"/>
                </a:moveTo>
                <a:lnTo>
                  <a:pt x="20054" y="13163"/>
                </a:lnTo>
                <a:cubicBezTo>
                  <a:pt x="20054" y="13169"/>
                  <a:pt x="20057" y="13177"/>
                  <a:pt x="20057" y="13184"/>
                </a:cubicBezTo>
                <a:cubicBezTo>
                  <a:pt x="20057" y="14850"/>
                  <a:pt x="15912" y="16200"/>
                  <a:pt x="10800" y="16200"/>
                </a:cubicBezTo>
                <a:cubicBezTo>
                  <a:pt x="5688" y="16200"/>
                  <a:pt x="1543" y="14850"/>
                  <a:pt x="1543" y="13184"/>
                </a:cubicBezTo>
                <a:cubicBezTo>
                  <a:pt x="1543" y="13177"/>
                  <a:pt x="1546" y="13169"/>
                  <a:pt x="1546" y="13163"/>
                </a:cubicBezTo>
                <a:lnTo>
                  <a:pt x="1543" y="13163"/>
                </a:lnTo>
                <a:lnTo>
                  <a:pt x="1543" y="10640"/>
                </a:lnTo>
                <a:cubicBezTo>
                  <a:pt x="3137" y="12077"/>
                  <a:pt x="6982" y="12825"/>
                  <a:pt x="10800" y="12825"/>
                </a:cubicBezTo>
                <a:cubicBezTo>
                  <a:pt x="14618" y="12825"/>
                  <a:pt x="18463" y="12077"/>
                  <a:pt x="20057" y="10640"/>
                </a:cubicBezTo>
                <a:cubicBezTo>
                  <a:pt x="20057" y="10640"/>
                  <a:pt x="20057" y="13163"/>
                  <a:pt x="20057" y="13163"/>
                </a:cubicBezTo>
                <a:close/>
                <a:moveTo>
                  <a:pt x="20057" y="17213"/>
                </a:moveTo>
                <a:cubicBezTo>
                  <a:pt x="20057" y="18889"/>
                  <a:pt x="15913" y="20250"/>
                  <a:pt x="10800" y="20250"/>
                </a:cubicBezTo>
                <a:cubicBezTo>
                  <a:pt x="5687" y="20250"/>
                  <a:pt x="1543" y="18889"/>
                  <a:pt x="1543" y="17213"/>
                </a:cubicBezTo>
                <a:lnTo>
                  <a:pt x="1543" y="14690"/>
                </a:lnTo>
                <a:cubicBezTo>
                  <a:pt x="3137" y="16127"/>
                  <a:pt x="6982" y="16875"/>
                  <a:pt x="10800" y="16875"/>
                </a:cubicBezTo>
                <a:cubicBezTo>
                  <a:pt x="14618" y="16875"/>
                  <a:pt x="18463" y="16127"/>
                  <a:pt x="20057" y="14690"/>
                </a:cubicBezTo>
                <a:cubicBezTo>
                  <a:pt x="20057" y="14690"/>
                  <a:pt x="20057" y="17213"/>
                  <a:pt x="20057" y="17213"/>
                </a:cubicBezTo>
                <a:close/>
                <a:moveTo>
                  <a:pt x="10800" y="0"/>
                </a:moveTo>
                <a:cubicBezTo>
                  <a:pt x="5598" y="0"/>
                  <a:pt x="0" y="1372"/>
                  <a:pt x="0" y="4387"/>
                </a:cubicBezTo>
                <a:lnTo>
                  <a:pt x="0" y="17213"/>
                </a:lnTo>
                <a:cubicBezTo>
                  <a:pt x="0" y="20226"/>
                  <a:pt x="5598" y="21600"/>
                  <a:pt x="10800" y="21600"/>
                </a:cubicBezTo>
                <a:cubicBezTo>
                  <a:pt x="16002" y="21600"/>
                  <a:pt x="21600" y="20226"/>
                  <a:pt x="21600" y="17213"/>
                </a:cubicBezTo>
                <a:lnTo>
                  <a:pt x="21600" y="4387"/>
                </a:lnTo>
                <a:cubicBezTo>
                  <a:pt x="21600" y="1372"/>
                  <a:pt x="16002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9" name="AutoShape 49"/>
          <p:cNvSpPr>
            <a:spLocks/>
          </p:cNvSpPr>
          <p:nvPr/>
        </p:nvSpPr>
        <p:spPr bwMode="auto">
          <a:xfrm>
            <a:off x="18986500" y="5880100"/>
            <a:ext cx="58738" cy="571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1600"/>
                </a:moveTo>
                <a:cubicBezTo>
                  <a:pt x="16770" y="21600"/>
                  <a:pt x="21600" y="16770"/>
                  <a:pt x="21600" y="10800"/>
                </a:cubicBezTo>
                <a:cubicBezTo>
                  <a:pt x="21600" y="4830"/>
                  <a:pt x="16770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70"/>
                  <a:pt x="4830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0" name="AutoShape 50"/>
          <p:cNvSpPr>
            <a:spLocks/>
          </p:cNvSpPr>
          <p:nvPr/>
        </p:nvSpPr>
        <p:spPr bwMode="auto">
          <a:xfrm>
            <a:off x="18986500" y="5705475"/>
            <a:ext cx="58738" cy="587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1600"/>
                </a:moveTo>
                <a:cubicBezTo>
                  <a:pt x="16770" y="21600"/>
                  <a:pt x="21600" y="16770"/>
                  <a:pt x="21600" y="10800"/>
                </a:cubicBezTo>
                <a:cubicBezTo>
                  <a:pt x="21600" y="4830"/>
                  <a:pt x="16770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70"/>
                  <a:pt x="4830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1" name="AutoShape 51"/>
          <p:cNvSpPr>
            <a:spLocks/>
          </p:cNvSpPr>
          <p:nvPr/>
        </p:nvSpPr>
        <p:spPr bwMode="auto">
          <a:xfrm>
            <a:off x="18986500" y="5530850"/>
            <a:ext cx="58738" cy="587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1600"/>
                </a:moveTo>
                <a:cubicBezTo>
                  <a:pt x="16770" y="21600"/>
                  <a:pt x="21600" y="16770"/>
                  <a:pt x="21600" y="10800"/>
                </a:cubicBezTo>
                <a:cubicBezTo>
                  <a:pt x="21600" y="4830"/>
                  <a:pt x="16770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70"/>
                  <a:pt x="4830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2" name="AutoShape 52"/>
          <p:cNvSpPr>
            <a:spLocks/>
          </p:cNvSpPr>
          <p:nvPr/>
        </p:nvSpPr>
        <p:spPr bwMode="auto">
          <a:xfrm>
            <a:off x="16432213" y="5154613"/>
            <a:ext cx="928687" cy="928687"/>
          </a:xfrm>
          <a:custGeom>
            <a:avLst/>
            <a:gdLst/>
            <a:ahLst/>
            <a:cxnLst/>
            <a:rect l="0" t="0" r="r" b="b"/>
            <a:pathLst>
              <a:path w="21426" h="21453">
                <a:moveTo>
                  <a:pt x="8035" y="20113"/>
                </a:moveTo>
                <a:cubicBezTo>
                  <a:pt x="5817" y="17892"/>
                  <a:pt x="3557" y="15628"/>
                  <a:pt x="1338" y="13409"/>
                </a:cubicBezTo>
                <a:cubicBezTo>
                  <a:pt x="3241" y="7240"/>
                  <a:pt x="11489" y="7510"/>
                  <a:pt x="13391" y="1341"/>
                </a:cubicBezTo>
                <a:cubicBezTo>
                  <a:pt x="15609" y="3561"/>
                  <a:pt x="17870" y="5825"/>
                  <a:pt x="20088" y="8045"/>
                </a:cubicBezTo>
                <a:cubicBezTo>
                  <a:pt x="18185" y="14213"/>
                  <a:pt x="9937" y="13944"/>
                  <a:pt x="8035" y="20113"/>
                </a:cubicBezTo>
                <a:moveTo>
                  <a:pt x="21034" y="7097"/>
                </a:moveTo>
                <a:lnTo>
                  <a:pt x="14339" y="393"/>
                </a:lnTo>
                <a:cubicBezTo>
                  <a:pt x="14006" y="61"/>
                  <a:pt x="13525" y="-73"/>
                  <a:pt x="13070" y="40"/>
                </a:cubicBezTo>
                <a:cubicBezTo>
                  <a:pt x="12829" y="99"/>
                  <a:pt x="12614" y="223"/>
                  <a:pt x="12444" y="393"/>
                </a:cubicBezTo>
                <a:cubicBezTo>
                  <a:pt x="12292" y="546"/>
                  <a:pt x="12178" y="734"/>
                  <a:pt x="12112" y="944"/>
                </a:cubicBezTo>
                <a:cubicBezTo>
                  <a:pt x="11808" y="1929"/>
                  <a:pt x="11284" y="2785"/>
                  <a:pt x="10508" y="3563"/>
                </a:cubicBezTo>
                <a:cubicBezTo>
                  <a:pt x="9472" y="4599"/>
                  <a:pt x="8122" y="5385"/>
                  <a:pt x="6693" y="6215"/>
                </a:cubicBezTo>
                <a:cubicBezTo>
                  <a:pt x="5177" y="7095"/>
                  <a:pt x="3612" y="8006"/>
                  <a:pt x="2328" y="9291"/>
                </a:cubicBezTo>
                <a:cubicBezTo>
                  <a:pt x="1237" y="10384"/>
                  <a:pt x="494" y="11600"/>
                  <a:pt x="59" y="13012"/>
                </a:cubicBezTo>
                <a:cubicBezTo>
                  <a:pt x="-87" y="13489"/>
                  <a:pt x="41" y="14004"/>
                  <a:pt x="392" y="14357"/>
                </a:cubicBezTo>
                <a:lnTo>
                  <a:pt x="7087" y="21061"/>
                </a:lnTo>
                <a:cubicBezTo>
                  <a:pt x="7420" y="21393"/>
                  <a:pt x="7901" y="21527"/>
                  <a:pt x="8356" y="21414"/>
                </a:cubicBezTo>
                <a:cubicBezTo>
                  <a:pt x="8597" y="21354"/>
                  <a:pt x="8812" y="21231"/>
                  <a:pt x="8982" y="21061"/>
                </a:cubicBezTo>
                <a:cubicBezTo>
                  <a:pt x="9134" y="20909"/>
                  <a:pt x="9248" y="20720"/>
                  <a:pt x="9314" y="20508"/>
                </a:cubicBezTo>
                <a:cubicBezTo>
                  <a:pt x="9618" y="19524"/>
                  <a:pt x="10142" y="18667"/>
                  <a:pt x="10919" y="17891"/>
                </a:cubicBezTo>
                <a:cubicBezTo>
                  <a:pt x="11955" y="16854"/>
                  <a:pt x="13304" y="16069"/>
                  <a:pt x="14733" y="15239"/>
                </a:cubicBezTo>
                <a:cubicBezTo>
                  <a:pt x="16249" y="14358"/>
                  <a:pt x="17814" y="13447"/>
                  <a:pt x="19098" y="12162"/>
                </a:cubicBezTo>
                <a:cubicBezTo>
                  <a:pt x="20189" y="11070"/>
                  <a:pt x="20932" y="9852"/>
                  <a:pt x="21367" y="8441"/>
                </a:cubicBezTo>
                <a:cubicBezTo>
                  <a:pt x="21513" y="7965"/>
                  <a:pt x="21385" y="7448"/>
                  <a:pt x="21034" y="709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3" name="AutoShape 53"/>
          <p:cNvSpPr>
            <a:spLocks/>
          </p:cNvSpPr>
          <p:nvPr/>
        </p:nvSpPr>
        <p:spPr bwMode="auto">
          <a:xfrm>
            <a:off x="16781463" y="5473700"/>
            <a:ext cx="250825" cy="260350"/>
          </a:xfrm>
          <a:custGeom>
            <a:avLst/>
            <a:gdLst/>
            <a:ahLst/>
            <a:cxnLst/>
            <a:rect l="0" t="0" r="r" b="b"/>
            <a:pathLst>
              <a:path w="21484" h="21516">
                <a:moveTo>
                  <a:pt x="17511" y="14987"/>
                </a:moveTo>
                <a:cubicBezTo>
                  <a:pt x="17288" y="15385"/>
                  <a:pt x="17032" y="15740"/>
                  <a:pt x="16731" y="16049"/>
                </a:cubicBezTo>
                <a:cubicBezTo>
                  <a:pt x="15341" y="14693"/>
                  <a:pt x="13948" y="13205"/>
                  <a:pt x="12560" y="11676"/>
                </a:cubicBezTo>
                <a:cubicBezTo>
                  <a:pt x="12912" y="11521"/>
                  <a:pt x="13287" y="11362"/>
                  <a:pt x="13690" y="11199"/>
                </a:cubicBezTo>
                <a:cubicBezTo>
                  <a:pt x="14092" y="11035"/>
                  <a:pt x="14495" y="10927"/>
                  <a:pt x="14896" y="10862"/>
                </a:cubicBezTo>
                <a:cubicBezTo>
                  <a:pt x="15308" y="10801"/>
                  <a:pt x="15715" y="10820"/>
                  <a:pt x="16123" y="10913"/>
                </a:cubicBezTo>
                <a:cubicBezTo>
                  <a:pt x="16528" y="11012"/>
                  <a:pt x="16910" y="11222"/>
                  <a:pt x="17262" y="11554"/>
                </a:cubicBezTo>
                <a:cubicBezTo>
                  <a:pt x="17613" y="11891"/>
                  <a:pt x="17836" y="12244"/>
                  <a:pt x="17923" y="12621"/>
                </a:cubicBezTo>
                <a:cubicBezTo>
                  <a:pt x="18020" y="13004"/>
                  <a:pt x="18025" y="13392"/>
                  <a:pt x="17958" y="13790"/>
                </a:cubicBezTo>
                <a:cubicBezTo>
                  <a:pt x="17883" y="14187"/>
                  <a:pt x="17739" y="14585"/>
                  <a:pt x="17511" y="14987"/>
                </a:cubicBezTo>
                <a:moveTo>
                  <a:pt x="5799" y="10193"/>
                </a:moveTo>
                <a:cubicBezTo>
                  <a:pt x="5096" y="10221"/>
                  <a:pt x="4483" y="9997"/>
                  <a:pt x="3947" y="9496"/>
                </a:cubicBezTo>
                <a:cubicBezTo>
                  <a:pt x="3718" y="9286"/>
                  <a:pt x="3559" y="9028"/>
                  <a:pt x="3462" y="8724"/>
                </a:cubicBezTo>
                <a:cubicBezTo>
                  <a:pt x="3360" y="8420"/>
                  <a:pt x="3326" y="8088"/>
                  <a:pt x="3366" y="7723"/>
                </a:cubicBezTo>
                <a:cubicBezTo>
                  <a:pt x="3398" y="7363"/>
                  <a:pt x="3509" y="6989"/>
                  <a:pt x="3703" y="6610"/>
                </a:cubicBezTo>
                <a:cubicBezTo>
                  <a:pt x="3890" y="6231"/>
                  <a:pt x="4160" y="5852"/>
                  <a:pt x="4511" y="5488"/>
                </a:cubicBezTo>
                <a:cubicBezTo>
                  <a:pt x="5769" y="6694"/>
                  <a:pt x="7023" y="8018"/>
                  <a:pt x="8282" y="9389"/>
                </a:cubicBezTo>
                <a:cubicBezTo>
                  <a:pt x="7331" y="9894"/>
                  <a:pt x="6501" y="10165"/>
                  <a:pt x="5799" y="10193"/>
                </a:cubicBezTo>
                <a:moveTo>
                  <a:pt x="19679" y="8570"/>
                </a:moveTo>
                <a:cubicBezTo>
                  <a:pt x="18869" y="7915"/>
                  <a:pt x="18055" y="7471"/>
                  <a:pt x="17236" y="7251"/>
                </a:cubicBezTo>
                <a:cubicBezTo>
                  <a:pt x="16421" y="7031"/>
                  <a:pt x="15604" y="6942"/>
                  <a:pt x="14779" y="6998"/>
                </a:cubicBezTo>
                <a:cubicBezTo>
                  <a:pt x="13965" y="7059"/>
                  <a:pt x="13131" y="7237"/>
                  <a:pt x="12297" y="7546"/>
                </a:cubicBezTo>
                <a:cubicBezTo>
                  <a:pt x="11462" y="7859"/>
                  <a:pt x="10626" y="8200"/>
                  <a:pt x="9782" y="8593"/>
                </a:cubicBezTo>
                <a:cubicBezTo>
                  <a:pt x="8448" y="7115"/>
                  <a:pt x="7115" y="5658"/>
                  <a:pt x="5779" y="4300"/>
                </a:cubicBezTo>
                <a:cubicBezTo>
                  <a:pt x="6382" y="3776"/>
                  <a:pt x="6963" y="3509"/>
                  <a:pt x="7527" y="3490"/>
                </a:cubicBezTo>
                <a:cubicBezTo>
                  <a:pt x="8088" y="3467"/>
                  <a:pt x="8631" y="3523"/>
                  <a:pt x="9145" y="3649"/>
                </a:cubicBezTo>
                <a:cubicBezTo>
                  <a:pt x="9669" y="3776"/>
                  <a:pt x="10149" y="3883"/>
                  <a:pt x="10591" y="3967"/>
                </a:cubicBezTo>
                <a:cubicBezTo>
                  <a:pt x="11038" y="4052"/>
                  <a:pt x="11425" y="3958"/>
                  <a:pt x="11765" y="3682"/>
                </a:cubicBezTo>
                <a:cubicBezTo>
                  <a:pt x="12123" y="3383"/>
                  <a:pt x="12322" y="2995"/>
                  <a:pt x="12351" y="2527"/>
                </a:cubicBezTo>
                <a:cubicBezTo>
                  <a:pt x="12377" y="2054"/>
                  <a:pt x="12190" y="1596"/>
                  <a:pt x="11782" y="1147"/>
                </a:cubicBezTo>
                <a:cubicBezTo>
                  <a:pt x="11259" y="569"/>
                  <a:pt x="10631" y="216"/>
                  <a:pt x="9873" y="85"/>
                </a:cubicBezTo>
                <a:cubicBezTo>
                  <a:pt x="9126" y="-41"/>
                  <a:pt x="8359" y="-29"/>
                  <a:pt x="7565" y="137"/>
                </a:cubicBezTo>
                <a:cubicBezTo>
                  <a:pt x="6780" y="310"/>
                  <a:pt x="6032" y="595"/>
                  <a:pt x="5324" y="997"/>
                </a:cubicBezTo>
                <a:cubicBezTo>
                  <a:pt x="4617" y="1400"/>
                  <a:pt x="4049" y="1811"/>
                  <a:pt x="3627" y="2213"/>
                </a:cubicBezTo>
                <a:cubicBezTo>
                  <a:pt x="3464" y="2066"/>
                  <a:pt x="3303" y="1919"/>
                  <a:pt x="3142" y="1774"/>
                </a:cubicBezTo>
                <a:cubicBezTo>
                  <a:pt x="2963" y="1615"/>
                  <a:pt x="2739" y="1531"/>
                  <a:pt x="2471" y="1535"/>
                </a:cubicBezTo>
                <a:cubicBezTo>
                  <a:pt x="2201" y="1535"/>
                  <a:pt x="1978" y="1648"/>
                  <a:pt x="1794" y="1853"/>
                </a:cubicBezTo>
                <a:cubicBezTo>
                  <a:pt x="1615" y="2054"/>
                  <a:pt x="1530" y="2288"/>
                  <a:pt x="1566" y="2536"/>
                </a:cubicBezTo>
                <a:cubicBezTo>
                  <a:pt x="1590" y="2793"/>
                  <a:pt x="1697" y="2990"/>
                  <a:pt x="1881" y="3140"/>
                </a:cubicBezTo>
                <a:cubicBezTo>
                  <a:pt x="2045" y="3271"/>
                  <a:pt x="2203" y="3402"/>
                  <a:pt x="2365" y="3537"/>
                </a:cubicBezTo>
                <a:cubicBezTo>
                  <a:pt x="1732" y="4276"/>
                  <a:pt x="1208" y="5095"/>
                  <a:pt x="796" y="5958"/>
                </a:cubicBezTo>
                <a:cubicBezTo>
                  <a:pt x="379" y="6821"/>
                  <a:pt x="130" y="7677"/>
                  <a:pt x="38" y="8509"/>
                </a:cubicBezTo>
                <a:cubicBezTo>
                  <a:pt x="-59" y="9346"/>
                  <a:pt x="33" y="10114"/>
                  <a:pt x="299" y="10824"/>
                </a:cubicBezTo>
                <a:cubicBezTo>
                  <a:pt x="567" y="11540"/>
                  <a:pt x="1056" y="12148"/>
                  <a:pt x="1774" y="12723"/>
                </a:cubicBezTo>
                <a:cubicBezTo>
                  <a:pt x="2943" y="13659"/>
                  <a:pt x="4321" y="14057"/>
                  <a:pt x="5916" y="13968"/>
                </a:cubicBezTo>
                <a:cubicBezTo>
                  <a:pt x="7508" y="13874"/>
                  <a:pt x="9223" y="13416"/>
                  <a:pt x="11065" y="12462"/>
                </a:cubicBezTo>
                <a:cubicBezTo>
                  <a:pt x="12533" y="14094"/>
                  <a:pt x="14002" y="15717"/>
                  <a:pt x="15471" y="17223"/>
                </a:cubicBezTo>
                <a:cubicBezTo>
                  <a:pt x="14850" y="17728"/>
                  <a:pt x="14305" y="18018"/>
                  <a:pt x="13827" y="18112"/>
                </a:cubicBezTo>
                <a:cubicBezTo>
                  <a:pt x="13344" y="18210"/>
                  <a:pt x="12917" y="18201"/>
                  <a:pt x="12530" y="18088"/>
                </a:cubicBezTo>
                <a:cubicBezTo>
                  <a:pt x="12143" y="17971"/>
                  <a:pt x="11782" y="17803"/>
                  <a:pt x="11455" y="17588"/>
                </a:cubicBezTo>
                <a:cubicBezTo>
                  <a:pt x="11125" y="17368"/>
                  <a:pt x="10799" y="17181"/>
                  <a:pt x="10474" y="17027"/>
                </a:cubicBezTo>
                <a:cubicBezTo>
                  <a:pt x="10154" y="16872"/>
                  <a:pt x="9823" y="16788"/>
                  <a:pt x="9486" y="16783"/>
                </a:cubicBezTo>
                <a:cubicBezTo>
                  <a:pt x="9145" y="16779"/>
                  <a:pt x="8785" y="16938"/>
                  <a:pt x="8389" y="17265"/>
                </a:cubicBezTo>
                <a:cubicBezTo>
                  <a:pt x="7982" y="17607"/>
                  <a:pt x="7778" y="18004"/>
                  <a:pt x="7778" y="18453"/>
                </a:cubicBezTo>
                <a:cubicBezTo>
                  <a:pt x="7778" y="18898"/>
                  <a:pt x="7991" y="19351"/>
                  <a:pt x="8408" y="19810"/>
                </a:cubicBezTo>
                <a:cubicBezTo>
                  <a:pt x="8830" y="20268"/>
                  <a:pt x="9379" y="20652"/>
                  <a:pt x="10043" y="20956"/>
                </a:cubicBezTo>
                <a:cubicBezTo>
                  <a:pt x="10708" y="21260"/>
                  <a:pt x="11455" y="21451"/>
                  <a:pt x="12280" y="21503"/>
                </a:cubicBezTo>
                <a:cubicBezTo>
                  <a:pt x="13104" y="21559"/>
                  <a:pt x="13971" y="21437"/>
                  <a:pt x="14886" y="21110"/>
                </a:cubicBezTo>
                <a:cubicBezTo>
                  <a:pt x="15808" y="20787"/>
                  <a:pt x="16722" y="20203"/>
                  <a:pt x="17618" y="19333"/>
                </a:cubicBezTo>
                <a:cubicBezTo>
                  <a:pt x="18052" y="19740"/>
                  <a:pt x="18489" y="20128"/>
                  <a:pt x="18921" y="20502"/>
                </a:cubicBezTo>
                <a:cubicBezTo>
                  <a:pt x="19108" y="20656"/>
                  <a:pt x="19328" y="20731"/>
                  <a:pt x="19601" y="20712"/>
                </a:cubicBezTo>
                <a:cubicBezTo>
                  <a:pt x="19862" y="20703"/>
                  <a:pt x="20091" y="20586"/>
                  <a:pt x="20269" y="20376"/>
                </a:cubicBezTo>
                <a:cubicBezTo>
                  <a:pt x="20456" y="20160"/>
                  <a:pt x="20532" y="19922"/>
                  <a:pt x="20503" y="19674"/>
                </a:cubicBezTo>
                <a:cubicBezTo>
                  <a:pt x="20478" y="19421"/>
                  <a:pt x="20371" y="19230"/>
                  <a:pt x="20193" y="19089"/>
                </a:cubicBezTo>
                <a:cubicBezTo>
                  <a:pt x="19755" y="18753"/>
                  <a:pt x="19321" y="18397"/>
                  <a:pt x="18885" y="18023"/>
                </a:cubicBezTo>
                <a:cubicBezTo>
                  <a:pt x="19627" y="17144"/>
                  <a:pt x="20222" y="16217"/>
                  <a:pt x="20664" y="15301"/>
                </a:cubicBezTo>
                <a:cubicBezTo>
                  <a:pt x="21103" y="14379"/>
                  <a:pt x="21368" y="13491"/>
                  <a:pt x="21454" y="12667"/>
                </a:cubicBezTo>
                <a:cubicBezTo>
                  <a:pt x="21541" y="11839"/>
                  <a:pt x="21439" y="11091"/>
                  <a:pt x="21159" y="10413"/>
                </a:cubicBezTo>
                <a:cubicBezTo>
                  <a:pt x="20880" y="9725"/>
                  <a:pt x="20387" y="9136"/>
                  <a:pt x="19679" y="857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4" name="AutoShape 54"/>
          <p:cNvSpPr>
            <a:spLocks/>
          </p:cNvSpPr>
          <p:nvPr/>
        </p:nvSpPr>
        <p:spPr bwMode="auto">
          <a:xfrm>
            <a:off x="16751300" y="5792788"/>
            <a:ext cx="141288" cy="147637"/>
          </a:xfrm>
          <a:custGeom>
            <a:avLst/>
            <a:gdLst/>
            <a:ahLst/>
            <a:cxnLst/>
            <a:rect l="0" t="0" r="r" b="b"/>
            <a:pathLst>
              <a:path w="21188" h="21203">
                <a:moveTo>
                  <a:pt x="17615" y="468"/>
                </a:moveTo>
                <a:lnTo>
                  <a:pt x="17607" y="468"/>
                </a:lnTo>
                <a:cubicBezTo>
                  <a:pt x="14871" y="2476"/>
                  <a:pt x="12201" y="4591"/>
                  <a:pt x="9728" y="6958"/>
                </a:cubicBezTo>
                <a:cubicBezTo>
                  <a:pt x="7349" y="9227"/>
                  <a:pt x="5200" y="11619"/>
                  <a:pt x="3330" y="14060"/>
                </a:cubicBezTo>
                <a:lnTo>
                  <a:pt x="342" y="17962"/>
                </a:lnTo>
                <a:lnTo>
                  <a:pt x="350" y="17970"/>
                </a:lnTo>
                <a:cubicBezTo>
                  <a:pt x="-197" y="18787"/>
                  <a:pt x="-105" y="19880"/>
                  <a:pt x="639" y="20591"/>
                </a:cubicBezTo>
                <a:cubicBezTo>
                  <a:pt x="1492" y="21407"/>
                  <a:pt x="2890" y="21407"/>
                  <a:pt x="3747" y="20591"/>
                </a:cubicBezTo>
                <a:cubicBezTo>
                  <a:pt x="3877" y="20460"/>
                  <a:pt x="3984" y="20321"/>
                  <a:pt x="4070" y="20174"/>
                </a:cubicBezTo>
                <a:lnTo>
                  <a:pt x="6868" y="16517"/>
                </a:lnTo>
                <a:cubicBezTo>
                  <a:pt x="8601" y="14256"/>
                  <a:pt x="10606" y="12027"/>
                  <a:pt x="12825" y="9913"/>
                </a:cubicBezTo>
                <a:cubicBezTo>
                  <a:pt x="15281" y="7570"/>
                  <a:pt x="17558" y="5758"/>
                  <a:pt x="20330" y="3750"/>
                </a:cubicBezTo>
                <a:lnTo>
                  <a:pt x="20321" y="3742"/>
                </a:lnTo>
                <a:cubicBezTo>
                  <a:pt x="20400" y="3685"/>
                  <a:pt x="20473" y="3636"/>
                  <a:pt x="20544" y="3570"/>
                </a:cubicBezTo>
                <a:cubicBezTo>
                  <a:pt x="21403" y="2754"/>
                  <a:pt x="21403" y="1427"/>
                  <a:pt x="20544" y="607"/>
                </a:cubicBezTo>
                <a:cubicBezTo>
                  <a:pt x="19742" y="-160"/>
                  <a:pt x="18472" y="-193"/>
                  <a:pt x="17615" y="46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5" name="AutoShape 55"/>
          <p:cNvSpPr>
            <a:spLocks/>
          </p:cNvSpPr>
          <p:nvPr/>
        </p:nvSpPr>
        <p:spPr bwMode="auto">
          <a:xfrm>
            <a:off x="16897350" y="5299075"/>
            <a:ext cx="142875" cy="149225"/>
          </a:xfrm>
          <a:custGeom>
            <a:avLst/>
            <a:gdLst/>
            <a:ahLst/>
            <a:cxnLst/>
            <a:rect l="0" t="0" r="r" b="b"/>
            <a:pathLst>
              <a:path w="21180" h="21196">
                <a:moveTo>
                  <a:pt x="8372" y="11356"/>
                </a:moveTo>
                <a:cubicBezTo>
                  <a:pt x="6123" y="13509"/>
                  <a:pt x="3676" y="15445"/>
                  <a:pt x="1144" y="17292"/>
                </a:cubicBezTo>
                <a:cubicBezTo>
                  <a:pt x="963" y="17389"/>
                  <a:pt x="787" y="17493"/>
                  <a:pt x="637" y="17646"/>
                </a:cubicBezTo>
                <a:cubicBezTo>
                  <a:pt x="-213" y="18457"/>
                  <a:pt x="-213" y="19774"/>
                  <a:pt x="637" y="20586"/>
                </a:cubicBezTo>
                <a:cubicBezTo>
                  <a:pt x="1464" y="21381"/>
                  <a:pt x="2796" y="21397"/>
                  <a:pt x="3652" y="20642"/>
                </a:cubicBezTo>
                <a:lnTo>
                  <a:pt x="3665" y="20650"/>
                </a:lnTo>
                <a:cubicBezTo>
                  <a:pt x="6365" y="18674"/>
                  <a:pt x="8989" y="16581"/>
                  <a:pt x="11419" y="14264"/>
                </a:cubicBezTo>
                <a:cubicBezTo>
                  <a:pt x="13759" y="12031"/>
                  <a:pt x="15874" y="9685"/>
                  <a:pt x="17715" y="7284"/>
                </a:cubicBezTo>
                <a:lnTo>
                  <a:pt x="20663" y="3428"/>
                </a:lnTo>
                <a:lnTo>
                  <a:pt x="20655" y="3420"/>
                </a:lnTo>
                <a:cubicBezTo>
                  <a:pt x="21387" y="2600"/>
                  <a:pt x="21358" y="1379"/>
                  <a:pt x="20541" y="608"/>
                </a:cubicBezTo>
                <a:cubicBezTo>
                  <a:pt x="19697" y="-203"/>
                  <a:pt x="18323" y="-203"/>
                  <a:pt x="17469" y="608"/>
                </a:cubicBezTo>
                <a:cubicBezTo>
                  <a:pt x="17313" y="761"/>
                  <a:pt x="17197" y="938"/>
                  <a:pt x="17094" y="1114"/>
                </a:cubicBezTo>
                <a:lnTo>
                  <a:pt x="14228" y="4858"/>
                </a:lnTo>
                <a:cubicBezTo>
                  <a:pt x="12526" y="7091"/>
                  <a:pt x="10552" y="9276"/>
                  <a:pt x="8372" y="1135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6" name="AutoShape 56"/>
          <p:cNvSpPr>
            <a:spLocks/>
          </p:cNvSpPr>
          <p:nvPr/>
        </p:nvSpPr>
        <p:spPr bwMode="auto">
          <a:xfrm>
            <a:off x="14574838" y="5154613"/>
            <a:ext cx="290512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989" y="7317"/>
                </a:moveTo>
                <a:cubicBezTo>
                  <a:pt x="16954" y="7352"/>
                  <a:pt x="16924" y="7387"/>
                  <a:pt x="16883" y="7424"/>
                </a:cubicBezTo>
                <a:cubicBezTo>
                  <a:pt x="16678" y="7602"/>
                  <a:pt x="16414" y="7770"/>
                  <a:pt x="16066" y="7921"/>
                </a:cubicBezTo>
                <a:cubicBezTo>
                  <a:pt x="16058" y="7925"/>
                  <a:pt x="16045" y="7927"/>
                  <a:pt x="16039" y="7931"/>
                </a:cubicBezTo>
                <a:cubicBezTo>
                  <a:pt x="15662" y="8092"/>
                  <a:pt x="15215" y="8234"/>
                  <a:pt x="14706" y="8354"/>
                </a:cubicBezTo>
                <a:cubicBezTo>
                  <a:pt x="14697" y="8357"/>
                  <a:pt x="14693" y="8358"/>
                  <a:pt x="14687" y="8360"/>
                </a:cubicBezTo>
                <a:cubicBezTo>
                  <a:pt x="14163" y="8482"/>
                  <a:pt x="13584" y="8581"/>
                  <a:pt x="12960" y="8650"/>
                </a:cubicBezTo>
                <a:cubicBezTo>
                  <a:pt x="12280" y="8726"/>
                  <a:pt x="11560" y="8775"/>
                  <a:pt x="10800" y="8775"/>
                </a:cubicBezTo>
                <a:cubicBezTo>
                  <a:pt x="10037" y="8775"/>
                  <a:pt x="9318" y="8726"/>
                  <a:pt x="8640" y="8650"/>
                </a:cubicBezTo>
                <a:cubicBezTo>
                  <a:pt x="8017" y="8581"/>
                  <a:pt x="7436" y="8482"/>
                  <a:pt x="6915" y="8360"/>
                </a:cubicBezTo>
                <a:cubicBezTo>
                  <a:pt x="6908" y="8358"/>
                  <a:pt x="6902" y="8357"/>
                  <a:pt x="6893" y="8354"/>
                </a:cubicBezTo>
                <a:cubicBezTo>
                  <a:pt x="6385" y="8234"/>
                  <a:pt x="5938" y="8092"/>
                  <a:pt x="5562" y="7931"/>
                </a:cubicBezTo>
                <a:cubicBezTo>
                  <a:pt x="5554" y="7927"/>
                  <a:pt x="5541" y="7925"/>
                  <a:pt x="5532" y="7921"/>
                </a:cubicBezTo>
                <a:cubicBezTo>
                  <a:pt x="5185" y="7770"/>
                  <a:pt x="4921" y="7602"/>
                  <a:pt x="4716" y="7424"/>
                </a:cubicBezTo>
                <a:cubicBezTo>
                  <a:pt x="4676" y="7387"/>
                  <a:pt x="4645" y="7352"/>
                  <a:pt x="4612" y="7317"/>
                </a:cubicBezTo>
                <a:cubicBezTo>
                  <a:pt x="4437" y="7136"/>
                  <a:pt x="4320" y="6948"/>
                  <a:pt x="4320" y="6750"/>
                </a:cubicBezTo>
                <a:cubicBezTo>
                  <a:pt x="4320" y="6551"/>
                  <a:pt x="4437" y="6362"/>
                  <a:pt x="4612" y="6182"/>
                </a:cubicBezTo>
                <a:cubicBezTo>
                  <a:pt x="4645" y="6146"/>
                  <a:pt x="4676" y="6111"/>
                  <a:pt x="4716" y="6076"/>
                </a:cubicBezTo>
                <a:cubicBezTo>
                  <a:pt x="4921" y="5898"/>
                  <a:pt x="5185" y="5730"/>
                  <a:pt x="5532" y="5578"/>
                </a:cubicBezTo>
                <a:cubicBezTo>
                  <a:pt x="5541" y="5574"/>
                  <a:pt x="5554" y="5571"/>
                  <a:pt x="5562" y="5567"/>
                </a:cubicBezTo>
                <a:cubicBezTo>
                  <a:pt x="5938" y="5408"/>
                  <a:pt x="6385" y="5264"/>
                  <a:pt x="6893" y="5144"/>
                </a:cubicBezTo>
                <a:cubicBezTo>
                  <a:pt x="6902" y="5143"/>
                  <a:pt x="6908" y="5140"/>
                  <a:pt x="6915" y="5139"/>
                </a:cubicBezTo>
                <a:cubicBezTo>
                  <a:pt x="7436" y="5018"/>
                  <a:pt x="8017" y="4919"/>
                  <a:pt x="8640" y="4849"/>
                </a:cubicBezTo>
                <a:cubicBezTo>
                  <a:pt x="9318" y="4774"/>
                  <a:pt x="10037" y="4725"/>
                  <a:pt x="10800" y="4725"/>
                </a:cubicBezTo>
                <a:cubicBezTo>
                  <a:pt x="11560" y="4725"/>
                  <a:pt x="12280" y="4774"/>
                  <a:pt x="12960" y="4849"/>
                </a:cubicBezTo>
                <a:cubicBezTo>
                  <a:pt x="13584" y="4919"/>
                  <a:pt x="14163" y="5018"/>
                  <a:pt x="14687" y="5139"/>
                </a:cubicBezTo>
                <a:cubicBezTo>
                  <a:pt x="14693" y="5140"/>
                  <a:pt x="14697" y="5143"/>
                  <a:pt x="14706" y="5144"/>
                </a:cubicBezTo>
                <a:cubicBezTo>
                  <a:pt x="15215" y="5264"/>
                  <a:pt x="15662" y="5408"/>
                  <a:pt x="16039" y="5567"/>
                </a:cubicBezTo>
                <a:cubicBezTo>
                  <a:pt x="16045" y="5571"/>
                  <a:pt x="16058" y="5574"/>
                  <a:pt x="16066" y="5578"/>
                </a:cubicBezTo>
                <a:cubicBezTo>
                  <a:pt x="16414" y="5730"/>
                  <a:pt x="16678" y="5898"/>
                  <a:pt x="16883" y="6076"/>
                </a:cubicBezTo>
                <a:cubicBezTo>
                  <a:pt x="16924" y="6111"/>
                  <a:pt x="16954" y="6146"/>
                  <a:pt x="16989" y="6182"/>
                </a:cubicBezTo>
                <a:cubicBezTo>
                  <a:pt x="17162" y="6362"/>
                  <a:pt x="17280" y="6551"/>
                  <a:pt x="17280" y="6750"/>
                </a:cubicBezTo>
                <a:cubicBezTo>
                  <a:pt x="17280" y="6948"/>
                  <a:pt x="17162" y="7136"/>
                  <a:pt x="16989" y="7317"/>
                </a:cubicBezTo>
                <a:moveTo>
                  <a:pt x="12960" y="19575"/>
                </a:moveTo>
                <a:cubicBezTo>
                  <a:pt x="12960" y="19948"/>
                  <a:pt x="11993" y="20250"/>
                  <a:pt x="10800" y="20250"/>
                </a:cubicBezTo>
                <a:cubicBezTo>
                  <a:pt x="9606" y="20250"/>
                  <a:pt x="8640" y="19948"/>
                  <a:pt x="8640" y="19575"/>
                </a:cubicBezTo>
                <a:lnTo>
                  <a:pt x="8640" y="10056"/>
                </a:lnTo>
                <a:cubicBezTo>
                  <a:pt x="9338" y="10101"/>
                  <a:pt x="10060" y="10125"/>
                  <a:pt x="10800" y="10125"/>
                </a:cubicBezTo>
                <a:cubicBezTo>
                  <a:pt x="11541" y="10125"/>
                  <a:pt x="12263" y="10101"/>
                  <a:pt x="12960" y="10056"/>
                </a:cubicBezTo>
                <a:cubicBezTo>
                  <a:pt x="12960" y="10056"/>
                  <a:pt x="12960" y="19575"/>
                  <a:pt x="12960" y="19575"/>
                </a:cubicBezTo>
                <a:close/>
                <a:moveTo>
                  <a:pt x="8640" y="2025"/>
                </a:moveTo>
                <a:cubicBezTo>
                  <a:pt x="8640" y="1652"/>
                  <a:pt x="9606" y="1350"/>
                  <a:pt x="10800" y="1350"/>
                </a:cubicBezTo>
                <a:cubicBezTo>
                  <a:pt x="11993" y="1350"/>
                  <a:pt x="12960" y="1652"/>
                  <a:pt x="12960" y="2025"/>
                </a:cubicBezTo>
                <a:lnTo>
                  <a:pt x="12960" y="3442"/>
                </a:lnTo>
                <a:cubicBezTo>
                  <a:pt x="12263" y="3399"/>
                  <a:pt x="11541" y="3375"/>
                  <a:pt x="10800" y="3375"/>
                </a:cubicBezTo>
                <a:cubicBezTo>
                  <a:pt x="10060" y="3375"/>
                  <a:pt x="9338" y="3399"/>
                  <a:pt x="8640" y="3442"/>
                </a:cubicBezTo>
                <a:cubicBezTo>
                  <a:pt x="8640" y="3442"/>
                  <a:pt x="8640" y="2025"/>
                  <a:pt x="8640" y="2025"/>
                </a:cubicBezTo>
                <a:close/>
                <a:moveTo>
                  <a:pt x="17280" y="4065"/>
                </a:moveTo>
                <a:lnTo>
                  <a:pt x="17280" y="2025"/>
                </a:lnTo>
                <a:cubicBezTo>
                  <a:pt x="17280" y="908"/>
                  <a:pt x="14373" y="0"/>
                  <a:pt x="10800" y="0"/>
                </a:cubicBezTo>
                <a:cubicBezTo>
                  <a:pt x="7226" y="0"/>
                  <a:pt x="4320" y="908"/>
                  <a:pt x="4320" y="2025"/>
                </a:cubicBezTo>
                <a:lnTo>
                  <a:pt x="4320" y="4065"/>
                </a:lnTo>
                <a:cubicBezTo>
                  <a:pt x="1711" y="4681"/>
                  <a:pt x="0" y="5649"/>
                  <a:pt x="0" y="6750"/>
                </a:cubicBezTo>
                <a:cubicBezTo>
                  <a:pt x="0" y="7851"/>
                  <a:pt x="1711" y="8819"/>
                  <a:pt x="4320" y="9434"/>
                </a:cubicBezTo>
                <a:lnTo>
                  <a:pt x="4320" y="19575"/>
                </a:lnTo>
                <a:cubicBezTo>
                  <a:pt x="4320" y="20692"/>
                  <a:pt x="7226" y="21600"/>
                  <a:pt x="10800" y="21600"/>
                </a:cubicBezTo>
                <a:cubicBezTo>
                  <a:pt x="14373" y="21600"/>
                  <a:pt x="17280" y="20692"/>
                  <a:pt x="17280" y="19575"/>
                </a:cubicBezTo>
                <a:lnTo>
                  <a:pt x="17280" y="9434"/>
                </a:lnTo>
                <a:cubicBezTo>
                  <a:pt x="19889" y="8819"/>
                  <a:pt x="21600" y="7851"/>
                  <a:pt x="21600" y="6750"/>
                </a:cubicBezTo>
                <a:cubicBezTo>
                  <a:pt x="21600" y="5649"/>
                  <a:pt x="19889" y="4681"/>
                  <a:pt x="17280" y="406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7" name="AutoShape 57"/>
          <p:cNvSpPr>
            <a:spLocks/>
          </p:cNvSpPr>
          <p:nvPr/>
        </p:nvSpPr>
        <p:spPr bwMode="auto">
          <a:xfrm>
            <a:off x="15213013" y="5154613"/>
            <a:ext cx="290512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989" y="7317"/>
                </a:moveTo>
                <a:cubicBezTo>
                  <a:pt x="16954" y="7352"/>
                  <a:pt x="16924" y="7387"/>
                  <a:pt x="16883" y="7424"/>
                </a:cubicBezTo>
                <a:cubicBezTo>
                  <a:pt x="16678" y="7602"/>
                  <a:pt x="16414" y="7770"/>
                  <a:pt x="16066" y="7921"/>
                </a:cubicBezTo>
                <a:cubicBezTo>
                  <a:pt x="16058" y="7925"/>
                  <a:pt x="16045" y="7927"/>
                  <a:pt x="16039" y="7931"/>
                </a:cubicBezTo>
                <a:cubicBezTo>
                  <a:pt x="15662" y="8092"/>
                  <a:pt x="15215" y="8234"/>
                  <a:pt x="14706" y="8354"/>
                </a:cubicBezTo>
                <a:cubicBezTo>
                  <a:pt x="14697" y="8357"/>
                  <a:pt x="14693" y="8358"/>
                  <a:pt x="14687" y="8360"/>
                </a:cubicBezTo>
                <a:cubicBezTo>
                  <a:pt x="14163" y="8482"/>
                  <a:pt x="13584" y="8581"/>
                  <a:pt x="12960" y="8650"/>
                </a:cubicBezTo>
                <a:cubicBezTo>
                  <a:pt x="12280" y="8726"/>
                  <a:pt x="11560" y="8775"/>
                  <a:pt x="10800" y="8775"/>
                </a:cubicBezTo>
                <a:cubicBezTo>
                  <a:pt x="10037" y="8775"/>
                  <a:pt x="9318" y="8726"/>
                  <a:pt x="8640" y="8650"/>
                </a:cubicBezTo>
                <a:cubicBezTo>
                  <a:pt x="8017" y="8581"/>
                  <a:pt x="7436" y="8482"/>
                  <a:pt x="6915" y="8360"/>
                </a:cubicBezTo>
                <a:cubicBezTo>
                  <a:pt x="6908" y="8358"/>
                  <a:pt x="6902" y="8357"/>
                  <a:pt x="6893" y="8354"/>
                </a:cubicBezTo>
                <a:cubicBezTo>
                  <a:pt x="6385" y="8234"/>
                  <a:pt x="5938" y="8092"/>
                  <a:pt x="5562" y="7931"/>
                </a:cubicBezTo>
                <a:cubicBezTo>
                  <a:pt x="5554" y="7927"/>
                  <a:pt x="5541" y="7925"/>
                  <a:pt x="5532" y="7921"/>
                </a:cubicBezTo>
                <a:cubicBezTo>
                  <a:pt x="5185" y="7770"/>
                  <a:pt x="4921" y="7602"/>
                  <a:pt x="4716" y="7424"/>
                </a:cubicBezTo>
                <a:cubicBezTo>
                  <a:pt x="4676" y="7387"/>
                  <a:pt x="4645" y="7352"/>
                  <a:pt x="4612" y="7317"/>
                </a:cubicBezTo>
                <a:cubicBezTo>
                  <a:pt x="4437" y="7136"/>
                  <a:pt x="4320" y="6948"/>
                  <a:pt x="4320" y="6750"/>
                </a:cubicBezTo>
                <a:cubicBezTo>
                  <a:pt x="4320" y="6551"/>
                  <a:pt x="4437" y="6362"/>
                  <a:pt x="4612" y="6182"/>
                </a:cubicBezTo>
                <a:cubicBezTo>
                  <a:pt x="4645" y="6146"/>
                  <a:pt x="4676" y="6111"/>
                  <a:pt x="4716" y="6076"/>
                </a:cubicBezTo>
                <a:cubicBezTo>
                  <a:pt x="4921" y="5898"/>
                  <a:pt x="5185" y="5730"/>
                  <a:pt x="5532" y="5578"/>
                </a:cubicBezTo>
                <a:cubicBezTo>
                  <a:pt x="5541" y="5574"/>
                  <a:pt x="5554" y="5571"/>
                  <a:pt x="5562" y="5567"/>
                </a:cubicBezTo>
                <a:cubicBezTo>
                  <a:pt x="5938" y="5408"/>
                  <a:pt x="6385" y="5264"/>
                  <a:pt x="6893" y="5144"/>
                </a:cubicBezTo>
                <a:cubicBezTo>
                  <a:pt x="6902" y="5143"/>
                  <a:pt x="6908" y="5140"/>
                  <a:pt x="6915" y="5139"/>
                </a:cubicBezTo>
                <a:cubicBezTo>
                  <a:pt x="7436" y="5018"/>
                  <a:pt x="8017" y="4919"/>
                  <a:pt x="8640" y="4849"/>
                </a:cubicBezTo>
                <a:cubicBezTo>
                  <a:pt x="9318" y="4774"/>
                  <a:pt x="10037" y="4725"/>
                  <a:pt x="10800" y="4725"/>
                </a:cubicBezTo>
                <a:cubicBezTo>
                  <a:pt x="11560" y="4725"/>
                  <a:pt x="12280" y="4774"/>
                  <a:pt x="12960" y="4849"/>
                </a:cubicBezTo>
                <a:cubicBezTo>
                  <a:pt x="13584" y="4919"/>
                  <a:pt x="14163" y="5018"/>
                  <a:pt x="14687" y="5139"/>
                </a:cubicBezTo>
                <a:cubicBezTo>
                  <a:pt x="14693" y="5140"/>
                  <a:pt x="14697" y="5143"/>
                  <a:pt x="14706" y="5144"/>
                </a:cubicBezTo>
                <a:cubicBezTo>
                  <a:pt x="15215" y="5264"/>
                  <a:pt x="15662" y="5408"/>
                  <a:pt x="16039" y="5567"/>
                </a:cubicBezTo>
                <a:cubicBezTo>
                  <a:pt x="16045" y="5571"/>
                  <a:pt x="16058" y="5574"/>
                  <a:pt x="16066" y="5578"/>
                </a:cubicBezTo>
                <a:cubicBezTo>
                  <a:pt x="16414" y="5730"/>
                  <a:pt x="16678" y="5898"/>
                  <a:pt x="16883" y="6076"/>
                </a:cubicBezTo>
                <a:cubicBezTo>
                  <a:pt x="16924" y="6111"/>
                  <a:pt x="16954" y="6146"/>
                  <a:pt x="16989" y="6182"/>
                </a:cubicBezTo>
                <a:cubicBezTo>
                  <a:pt x="17162" y="6362"/>
                  <a:pt x="17280" y="6551"/>
                  <a:pt x="17280" y="6750"/>
                </a:cubicBezTo>
                <a:cubicBezTo>
                  <a:pt x="17280" y="6948"/>
                  <a:pt x="17162" y="7136"/>
                  <a:pt x="16989" y="7317"/>
                </a:cubicBezTo>
                <a:moveTo>
                  <a:pt x="12960" y="19575"/>
                </a:moveTo>
                <a:cubicBezTo>
                  <a:pt x="12960" y="19948"/>
                  <a:pt x="11993" y="20250"/>
                  <a:pt x="10800" y="20250"/>
                </a:cubicBezTo>
                <a:cubicBezTo>
                  <a:pt x="9606" y="20250"/>
                  <a:pt x="8640" y="19948"/>
                  <a:pt x="8640" y="19575"/>
                </a:cubicBezTo>
                <a:lnTo>
                  <a:pt x="8640" y="10056"/>
                </a:lnTo>
                <a:cubicBezTo>
                  <a:pt x="9338" y="10101"/>
                  <a:pt x="10060" y="10125"/>
                  <a:pt x="10800" y="10125"/>
                </a:cubicBezTo>
                <a:cubicBezTo>
                  <a:pt x="11541" y="10125"/>
                  <a:pt x="12263" y="10101"/>
                  <a:pt x="12960" y="10056"/>
                </a:cubicBezTo>
                <a:cubicBezTo>
                  <a:pt x="12960" y="10056"/>
                  <a:pt x="12960" y="19575"/>
                  <a:pt x="12960" y="19575"/>
                </a:cubicBezTo>
                <a:close/>
                <a:moveTo>
                  <a:pt x="8640" y="2025"/>
                </a:moveTo>
                <a:cubicBezTo>
                  <a:pt x="8640" y="1652"/>
                  <a:pt x="9606" y="1350"/>
                  <a:pt x="10800" y="1350"/>
                </a:cubicBezTo>
                <a:cubicBezTo>
                  <a:pt x="11993" y="1350"/>
                  <a:pt x="12960" y="1652"/>
                  <a:pt x="12960" y="2025"/>
                </a:cubicBezTo>
                <a:lnTo>
                  <a:pt x="12960" y="3442"/>
                </a:lnTo>
                <a:cubicBezTo>
                  <a:pt x="12263" y="3399"/>
                  <a:pt x="11541" y="3375"/>
                  <a:pt x="10800" y="3375"/>
                </a:cubicBezTo>
                <a:cubicBezTo>
                  <a:pt x="10060" y="3375"/>
                  <a:pt x="9338" y="3399"/>
                  <a:pt x="8640" y="3442"/>
                </a:cubicBezTo>
                <a:cubicBezTo>
                  <a:pt x="8640" y="3442"/>
                  <a:pt x="8640" y="2025"/>
                  <a:pt x="8640" y="2025"/>
                </a:cubicBezTo>
                <a:close/>
                <a:moveTo>
                  <a:pt x="17280" y="4065"/>
                </a:moveTo>
                <a:lnTo>
                  <a:pt x="17280" y="2025"/>
                </a:lnTo>
                <a:cubicBezTo>
                  <a:pt x="17280" y="908"/>
                  <a:pt x="14373" y="0"/>
                  <a:pt x="10800" y="0"/>
                </a:cubicBezTo>
                <a:cubicBezTo>
                  <a:pt x="7226" y="0"/>
                  <a:pt x="4320" y="908"/>
                  <a:pt x="4320" y="2025"/>
                </a:cubicBezTo>
                <a:lnTo>
                  <a:pt x="4320" y="4065"/>
                </a:lnTo>
                <a:cubicBezTo>
                  <a:pt x="1711" y="4681"/>
                  <a:pt x="0" y="5649"/>
                  <a:pt x="0" y="6750"/>
                </a:cubicBezTo>
                <a:cubicBezTo>
                  <a:pt x="0" y="7851"/>
                  <a:pt x="1711" y="8819"/>
                  <a:pt x="4320" y="9434"/>
                </a:cubicBezTo>
                <a:lnTo>
                  <a:pt x="4320" y="19575"/>
                </a:lnTo>
                <a:cubicBezTo>
                  <a:pt x="4320" y="20692"/>
                  <a:pt x="7226" y="21600"/>
                  <a:pt x="10800" y="21600"/>
                </a:cubicBezTo>
                <a:cubicBezTo>
                  <a:pt x="14373" y="21600"/>
                  <a:pt x="17280" y="20692"/>
                  <a:pt x="17280" y="19575"/>
                </a:cubicBezTo>
                <a:lnTo>
                  <a:pt x="17280" y="9434"/>
                </a:lnTo>
                <a:cubicBezTo>
                  <a:pt x="19889" y="8819"/>
                  <a:pt x="21600" y="7851"/>
                  <a:pt x="21600" y="6750"/>
                </a:cubicBezTo>
                <a:cubicBezTo>
                  <a:pt x="21600" y="5649"/>
                  <a:pt x="19889" y="4681"/>
                  <a:pt x="17280" y="406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8" name="AutoShape 58"/>
          <p:cNvSpPr>
            <a:spLocks/>
          </p:cNvSpPr>
          <p:nvPr/>
        </p:nvSpPr>
        <p:spPr bwMode="auto">
          <a:xfrm>
            <a:off x="14893925" y="5154613"/>
            <a:ext cx="290513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989" y="15417"/>
                </a:moveTo>
                <a:cubicBezTo>
                  <a:pt x="16954" y="15452"/>
                  <a:pt x="16924" y="15487"/>
                  <a:pt x="16883" y="15524"/>
                </a:cubicBezTo>
                <a:cubicBezTo>
                  <a:pt x="16678" y="15702"/>
                  <a:pt x="16414" y="15870"/>
                  <a:pt x="16066" y="16021"/>
                </a:cubicBezTo>
                <a:cubicBezTo>
                  <a:pt x="16058" y="16025"/>
                  <a:pt x="16045" y="16027"/>
                  <a:pt x="16039" y="16031"/>
                </a:cubicBezTo>
                <a:cubicBezTo>
                  <a:pt x="15662" y="16192"/>
                  <a:pt x="15215" y="16334"/>
                  <a:pt x="14706" y="16454"/>
                </a:cubicBezTo>
                <a:cubicBezTo>
                  <a:pt x="14697" y="16457"/>
                  <a:pt x="14693" y="16458"/>
                  <a:pt x="14687" y="16460"/>
                </a:cubicBezTo>
                <a:cubicBezTo>
                  <a:pt x="14163" y="16582"/>
                  <a:pt x="13584" y="16681"/>
                  <a:pt x="12960" y="16750"/>
                </a:cubicBezTo>
                <a:cubicBezTo>
                  <a:pt x="12280" y="16826"/>
                  <a:pt x="11560" y="16875"/>
                  <a:pt x="10800" y="16875"/>
                </a:cubicBezTo>
                <a:cubicBezTo>
                  <a:pt x="10037" y="16875"/>
                  <a:pt x="9318" y="16826"/>
                  <a:pt x="8640" y="16750"/>
                </a:cubicBezTo>
                <a:cubicBezTo>
                  <a:pt x="8017" y="16681"/>
                  <a:pt x="7436" y="16582"/>
                  <a:pt x="6915" y="16460"/>
                </a:cubicBezTo>
                <a:cubicBezTo>
                  <a:pt x="6908" y="16458"/>
                  <a:pt x="6902" y="16457"/>
                  <a:pt x="6893" y="16454"/>
                </a:cubicBezTo>
                <a:cubicBezTo>
                  <a:pt x="6385" y="16334"/>
                  <a:pt x="5938" y="16192"/>
                  <a:pt x="5562" y="16031"/>
                </a:cubicBezTo>
                <a:cubicBezTo>
                  <a:pt x="5554" y="16027"/>
                  <a:pt x="5541" y="16025"/>
                  <a:pt x="5532" y="16021"/>
                </a:cubicBezTo>
                <a:cubicBezTo>
                  <a:pt x="5185" y="15870"/>
                  <a:pt x="4921" y="15702"/>
                  <a:pt x="4716" y="15524"/>
                </a:cubicBezTo>
                <a:cubicBezTo>
                  <a:pt x="4676" y="15487"/>
                  <a:pt x="4645" y="15452"/>
                  <a:pt x="4612" y="15417"/>
                </a:cubicBezTo>
                <a:cubicBezTo>
                  <a:pt x="4437" y="15236"/>
                  <a:pt x="4320" y="15048"/>
                  <a:pt x="4320" y="14850"/>
                </a:cubicBezTo>
                <a:cubicBezTo>
                  <a:pt x="4320" y="14651"/>
                  <a:pt x="4437" y="14462"/>
                  <a:pt x="4612" y="14282"/>
                </a:cubicBezTo>
                <a:cubicBezTo>
                  <a:pt x="4645" y="14246"/>
                  <a:pt x="4676" y="14211"/>
                  <a:pt x="4716" y="14176"/>
                </a:cubicBezTo>
                <a:cubicBezTo>
                  <a:pt x="4921" y="13998"/>
                  <a:pt x="5185" y="13830"/>
                  <a:pt x="5532" y="13678"/>
                </a:cubicBezTo>
                <a:cubicBezTo>
                  <a:pt x="5541" y="13674"/>
                  <a:pt x="5554" y="13671"/>
                  <a:pt x="5562" y="13667"/>
                </a:cubicBezTo>
                <a:cubicBezTo>
                  <a:pt x="5938" y="13508"/>
                  <a:pt x="6385" y="13364"/>
                  <a:pt x="6893" y="13244"/>
                </a:cubicBezTo>
                <a:cubicBezTo>
                  <a:pt x="6902" y="13243"/>
                  <a:pt x="6908" y="13240"/>
                  <a:pt x="6915" y="13239"/>
                </a:cubicBezTo>
                <a:cubicBezTo>
                  <a:pt x="7436" y="13118"/>
                  <a:pt x="8017" y="13019"/>
                  <a:pt x="8640" y="12949"/>
                </a:cubicBezTo>
                <a:cubicBezTo>
                  <a:pt x="9318" y="12874"/>
                  <a:pt x="10037" y="12825"/>
                  <a:pt x="10800" y="12825"/>
                </a:cubicBezTo>
                <a:cubicBezTo>
                  <a:pt x="11560" y="12825"/>
                  <a:pt x="12280" y="12874"/>
                  <a:pt x="12960" y="12949"/>
                </a:cubicBezTo>
                <a:cubicBezTo>
                  <a:pt x="13584" y="13019"/>
                  <a:pt x="14163" y="13118"/>
                  <a:pt x="14687" y="13239"/>
                </a:cubicBezTo>
                <a:cubicBezTo>
                  <a:pt x="14693" y="13240"/>
                  <a:pt x="14697" y="13243"/>
                  <a:pt x="14706" y="13244"/>
                </a:cubicBezTo>
                <a:cubicBezTo>
                  <a:pt x="15215" y="13364"/>
                  <a:pt x="15662" y="13508"/>
                  <a:pt x="16039" y="13667"/>
                </a:cubicBezTo>
                <a:cubicBezTo>
                  <a:pt x="16045" y="13671"/>
                  <a:pt x="16058" y="13674"/>
                  <a:pt x="16066" y="13678"/>
                </a:cubicBezTo>
                <a:cubicBezTo>
                  <a:pt x="16414" y="13830"/>
                  <a:pt x="16678" y="13998"/>
                  <a:pt x="16883" y="14176"/>
                </a:cubicBezTo>
                <a:cubicBezTo>
                  <a:pt x="16924" y="14211"/>
                  <a:pt x="16954" y="14246"/>
                  <a:pt x="16989" y="14282"/>
                </a:cubicBezTo>
                <a:cubicBezTo>
                  <a:pt x="17162" y="14462"/>
                  <a:pt x="17280" y="14651"/>
                  <a:pt x="17280" y="14850"/>
                </a:cubicBezTo>
                <a:cubicBezTo>
                  <a:pt x="17280" y="15048"/>
                  <a:pt x="17162" y="15236"/>
                  <a:pt x="16989" y="15417"/>
                </a:cubicBezTo>
                <a:moveTo>
                  <a:pt x="12960" y="19575"/>
                </a:moveTo>
                <a:cubicBezTo>
                  <a:pt x="12960" y="19948"/>
                  <a:pt x="11993" y="20250"/>
                  <a:pt x="10800" y="20250"/>
                </a:cubicBezTo>
                <a:cubicBezTo>
                  <a:pt x="9606" y="20250"/>
                  <a:pt x="8640" y="19948"/>
                  <a:pt x="8640" y="19575"/>
                </a:cubicBezTo>
                <a:lnTo>
                  <a:pt x="8640" y="18156"/>
                </a:lnTo>
                <a:cubicBezTo>
                  <a:pt x="9338" y="18201"/>
                  <a:pt x="10060" y="18225"/>
                  <a:pt x="10800" y="18225"/>
                </a:cubicBezTo>
                <a:cubicBezTo>
                  <a:pt x="11541" y="18225"/>
                  <a:pt x="12263" y="18201"/>
                  <a:pt x="12960" y="18156"/>
                </a:cubicBezTo>
                <a:cubicBezTo>
                  <a:pt x="12960" y="18156"/>
                  <a:pt x="12960" y="19575"/>
                  <a:pt x="12960" y="19575"/>
                </a:cubicBezTo>
                <a:close/>
                <a:moveTo>
                  <a:pt x="8640" y="2025"/>
                </a:moveTo>
                <a:cubicBezTo>
                  <a:pt x="8640" y="1652"/>
                  <a:pt x="9606" y="1350"/>
                  <a:pt x="10800" y="1350"/>
                </a:cubicBezTo>
                <a:cubicBezTo>
                  <a:pt x="11993" y="1350"/>
                  <a:pt x="12960" y="1652"/>
                  <a:pt x="12960" y="2025"/>
                </a:cubicBezTo>
                <a:lnTo>
                  <a:pt x="12960" y="11542"/>
                </a:lnTo>
                <a:cubicBezTo>
                  <a:pt x="12263" y="11499"/>
                  <a:pt x="11541" y="11475"/>
                  <a:pt x="10800" y="11475"/>
                </a:cubicBezTo>
                <a:cubicBezTo>
                  <a:pt x="10060" y="11475"/>
                  <a:pt x="9338" y="11499"/>
                  <a:pt x="8640" y="11542"/>
                </a:cubicBezTo>
                <a:cubicBezTo>
                  <a:pt x="8640" y="11542"/>
                  <a:pt x="8640" y="2025"/>
                  <a:pt x="8640" y="2025"/>
                </a:cubicBezTo>
                <a:close/>
                <a:moveTo>
                  <a:pt x="17280" y="12165"/>
                </a:moveTo>
                <a:lnTo>
                  <a:pt x="17280" y="2025"/>
                </a:lnTo>
                <a:cubicBezTo>
                  <a:pt x="17280" y="908"/>
                  <a:pt x="14373" y="0"/>
                  <a:pt x="10800" y="0"/>
                </a:cubicBezTo>
                <a:cubicBezTo>
                  <a:pt x="7226" y="0"/>
                  <a:pt x="4320" y="908"/>
                  <a:pt x="4320" y="2025"/>
                </a:cubicBezTo>
                <a:lnTo>
                  <a:pt x="4320" y="12165"/>
                </a:lnTo>
                <a:cubicBezTo>
                  <a:pt x="1711" y="12781"/>
                  <a:pt x="0" y="13749"/>
                  <a:pt x="0" y="14850"/>
                </a:cubicBezTo>
                <a:cubicBezTo>
                  <a:pt x="0" y="15951"/>
                  <a:pt x="1711" y="16919"/>
                  <a:pt x="4320" y="17534"/>
                </a:cubicBezTo>
                <a:lnTo>
                  <a:pt x="4320" y="19575"/>
                </a:lnTo>
                <a:cubicBezTo>
                  <a:pt x="4320" y="20692"/>
                  <a:pt x="7226" y="21600"/>
                  <a:pt x="10800" y="21600"/>
                </a:cubicBezTo>
                <a:cubicBezTo>
                  <a:pt x="14373" y="21600"/>
                  <a:pt x="17280" y="20692"/>
                  <a:pt x="17280" y="19575"/>
                </a:cubicBezTo>
                <a:lnTo>
                  <a:pt x="17280" y="17534"/>
                </a:lnTo>
                <a:cubicBezTo>
                  <a:pt x="19889" y="16919"/>
                  <a:pt x="21600" y="15951"/>
                  <a:pt x="21600" y="14850"/>
                </a:cubicBezTo>
                <a:cubicBezTo>
                  <a:pt x="21600" y="13749"/>
                  <a:pt x="19889" y="12781"/>
                  <a:pt x="17280" y="1216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9" name="AutoShape 59"/>
          <p:cNvSpPr>
            <a:spLocks/>
          </p:cNvSpPr>
          <p:nvPr/>
        </p:nvSpPr>
        <p:spPr bwMode="auto">
          <a:xfrm>
            <a:off x="12715875" y="5154613"/>
            <a:ext cx="930275" cy="928687"/>
          </a:xfrm>
          <a:custGeom>
            <a:avLst/>
            <a:gdLst/>
            <a:ahLst/>
            <a:cxnLst/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1"/>
                </a:lnTo>
                <a:cubicBezTo>
                  <a:pt x="11089" y="17626"/>
                  <a:pt x="10947" y="17608"/>
                  <a:pt x="10806" y="17600"/>
                </a:cubicBezTo>
                <a:lnTo>
                  <a:pt x="19660" y="3838"/>
                </a:lnTo>
                <a:cubicBezTo>
                  <a:pt x="19660" y="3838"/>
                  <a:pt x="16976" y="19986"/>
                  <a:pt x="16976" y="19986"/>
                </a:cubicBezTo>
                <a:close/>
                <a:moveTo>
                  <a:pt x="6859" y="16245"/>
                </a:moveTo>
                <a:cubicBezTo>
                  <a:pt x="6858" y="16242"/>
                  <a:pt x="6856" y="16241"/>
                  <a:pt x="6854" y="16238"/>
                </a:cubicBezTo>
                <a:lnTo>
                  <a:pt x="19607" y="2552"/>
                </a:lnTo>
                <a:lnTo>
                  <a:pt x="8735" y="19537"/>
                </a:lnTo>
                <a:cubicBezTo>
                  <a:pt x="8735" y="19537"/>
                  <a:pt x="6859" y="16245"/>
                  <a:pt x="6859" y="16245"/>
                </a:cubicBezTo>
                <a:close/>
                <a:moveTo>
                  <a:pt x="2111" y="14025"/>
                </a:moveTo>
                <a:lnTo>
                  <a:pt x="17713" y="3595"/>
                </a:lnTo>
                <a:lnTo>
                  <a:pt x="6369" y="15770"/>
                </a:lnTo>
                <a:cubicBezTo>
                  <a:pt x="6309" y="15735"/>
                  <a:pt x="6256" y="15687"/>
                  <a:pt x="6191" y="15661"/>
                </a:cubicBezTo>
                <a:cubicBezTo>
                  <a:pt x="6191" y="15661"/>
                  <a:pt x="2111" y="14025"/>
                  <a:pt x="2111" y="14025"/>
                </a:cubicBezTo>
                <a:close/>
                <a:moveTo>
                  <a:pt x="21234" y="108"/>
                </a:moveTo>
                <a:cubicBezTo>
                  <a:pt x="21123" y="36"/>
                  <a:pt x="20996" y="0"/>
                  <a:pt x="20869" y="0"/>
                </a:cubicBezTo>
                <a:cubicBezTo>
                  <a:pt x="20739" y="0"/>
                  <a:pt x="20609" y="37"/>
                  <a:pt x="20496" y="113"/>
                </a:cubicBezTo>
                <a:lnTo>
                  <a:pt x="299" y="13613"/>
                </a:lnTo>
                <a:cubicBezTo>
                  <a:pt x="91" y="13752"/>
                  <a:pt x="-23" y="13996"/>
                  <a:pt x="3" y="14245"/>
                </a:cubicBezTo>
                <a:cubicBezTo>
                  <a:pt x="29" y="14494"/>
                  <a:pt x="190" y="14709"/>
                  <a:pt x="423" y="14801"/>
                </a:cubicBezTo>
                <a:lnTo>
                  <a:pt x="5690" y="16915"/>
                </a:lnTo>
                <a:lnTo>
                  <a:pt x="8167" y="21260"/>
                </a:lnTo>
                <a:cubicBezTo>
                  <a:pt x="8285" y="21468"/>
                  <a:pt x="8505" y="21597"/>
                  <a:pt x="8744" y="21600"/>
                </a:cubicBezTo>
                <a:lnTo>
                  <a:pt x="8751" y="21600"/>
                </a:lnTo>
                <a:cubicBezTo>
                  <a:pt x="8987" y="21600"/>
                  <a:pt x="9207" y="21475"/>
                  <a:pt x="9329" y="21272"/>
                </a:cubicBezTo>
                <a:lnTo>
                  <a:pt x="10727" y="18934"/>
                </a:lnTo>
                <a:lnTo>
                  <a:pt x="17253" y="21551"/>
                </a:lnTo>
                <a:cubicBezTo>
                  <a:pt x="17333" y="21584"/>
                  <a:pt x="17418" y="21600"/>
                  <a:pt x="17503" y="21600"/>
                </a:cubicBezTo>
                <a:cubicBezTo>
                  <a:pt x="17617" y="21600"/>
                  <a:pt x="17731" y="21571"/>
                  <a:pt x="17833" y="21513"/>
                </a:cubicBezTo>
                <a:cubicBezTo>
                  <a:pt x="18010" y="21413"/>
                  <a:pt x="18134" y="21238"/>
                  <a:pt x="18167" y="21036"/>
                </a:cubicBezTo>
                <a:lnTo>
                  <a:pt x="21533" y="786"/>
                </a:lnTo>
                <a:cubicBezTo>
                  <a:pt x="21577" y="521"/>
                  <a:pt x="21460" y="254"/>
                  <a:pt x="21234" y="10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0" name="AutoShape 60"/>
          <p:cNvSpPr>
            <a:spLocks/>
          </p:cNvSpPr>
          <p:nvPr/>
        </p:nvSpPr>
        <p:spPr bwMode="auto">
          <a:xfrm>
            <a:off x="22442488" y="3556000"/>
            <a:ext cx="57150" cy="587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1600"/>
                </a:moveTo>
                <a:cubicBezTo>
                  <a:pt x="16770" y="21600"/>
                  <a:pt x="21600" y="16770"/>
                  <a:pt x="21600" y="10800"/>
                </a:cubicBezTo>
                <a:cubicBezTo>
                  <a:pt x="21600" y="4820"/>
                  <a:pt x="16770" y="0"/>
                  <a:pt x="10800" y="0"/>
                </a:cubicBezTo>
                <a:cubicBezTo>
                  <a:pt x="4830" y="0"/>
                  <a:pt x="0" y="4820"/>
                  <a:pt x="0" y="10800"/>
                </a:cubicBezTo>
                <a:cubicBezTo>
                  <a:pt x="0" y="16770"/>
                  <a:pt x="4830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1" name="AutoShape 61"/>
          <p:cNvSpPr>
            <a:spLocks/>
          </p:cNvSpPr>
          <p:nvPr/>
        </p:nvSpPr>
        <p:spPr bwMode="auto">
          <a:xfrm>
            <a:off x="22442488" y="3905250"/>
            <a:ext cx="57150" cy="571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4830" y="0"/>
                  <a:pt x="0" y="4830"/>
                  <a:pt x="0" y="10800"/>
                </a:cubicBezTo>
                <a:cubicBezTo>
                  <a:pt x="0" y="16770"/>
                  <a:pt x="4830" y="21600"/>
                  <a:pt x="10800" y="21600"/>
                </a:cubicBezTo>
                <a:cubicBezTo>
                  <a:pt x="16770" y="21600"/>
                  <a:pt x="21600" y="16770"/>
                  <a:pt x="21600" y="10800"/>
                </a:cubicBezTo>
                <a:cubicBezTo>
                  <a:pt x="21600" y="4830"/>
                  <a:pt x="16770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2" name="AutoShape 62"/>
          <p:cNvSpPr>
            <a:spLocks/>
          </p:cNvSpPr>
          <p:nvPr/>
        </p:nvSpPr>
        <p:spPr bwMode="auto">
          <a:xfrm>
            <a:off x="22267863" y="3730625"/>
            <a:ext cx="57150" cy="587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4830" y="0"/>
                  <a:pt x="0" y="4820"/>
                  <a:pt x="0" y="10800"/>
                </a:cubicBezTo>
                <a:cubicBezTo>
                  <a:pt x="0" y="16770"/>
                  <a:pt x="4830" y="21600"/>
                  <a:pt x="10800" y="21600"/>
                </a:cubicBezTo>
                <a:cubicBezTo>
                  <a:pt x="16770" y="21600"/>
                  <a:pt x="21600" y="16770"/>
                  <a:pt x="21600" y="10800"/>
                </a:cubicBezTo>
                <a:cubicBezTo>
                  <a:pt x="21600" y="4820"/>
                  <a:pt x="16770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3" name="AutoShape 63"/>
          <p:cNvSpPr>
            <a:spLocks/>
          </p:cNvSpPr>
          <p:nvPr/>
        </p:nvSpPr>
        <p:spPr bwMode="auto">
          <a:xfrm>
            <a:off x="22615525" y="3730625"/>
            <a:ext cx="58738" cy="587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0800"/>
                </a:moveTo>
                <a:cubicBezTo>
                  <a:pt x="0" y="16770"/>
                  <a:pt x="4830" y="21600"/>
                  <a:pt x="10800" y="21600"/>
                </a:cubicBezTo>
                <a:cubicBezTo>
                  <a:pt x="16770" y="21600"/>
                  <a:pt x="21600" y="16770"/>
                  <a:pt x="21600" y="10800"/>
                </a:cubicBezTo>
                <a:cubicBezTo>
                  <a:pt x="21600" y="4820"/>
                  <a:pt x="16770" y="0"/>
                  <a:pt x="10800" y="0"/>
                </a:cubicBezTo>
                <a:cubicBezTo>
                  <a:pt x="4830" y="0"/>
                  <a:pt x="0" y="482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4" name="AutoShape 64"/>
          <p:cNvSpPr>
            <a:spLocks/>
          </p:cNvSpPr>
          <p:nvPr/>
        </p:nvSpPr>
        <p:spPr bwMode="auto">
          <a:xfrm>
            <a:off x="22325013" y="3846513"/>
            <a:ext cx="58737" cy="58737"/>
          </a:xfrm>
          <a:custGeom>
            <a:avLst/>
            <a:gdLst/>
            <a:ahLst/>
            <a:cxnLst/>
            <a:rect l="0" t="0" r="r" b="b"/>
            <a:pathLst>
              <a:path w="19675" h="19678">
                <a:moveTo>
                  <a:pt x="2894" y="2882"/>
                </a:moveTo>
                <a:cubicBezTo>
                  <a:pt x="-965" y="6726"/>
                  <a:pt x="-965" y="12952"/>
                  <a:pt x="2894" y="16796"/>
                </a:cubicBezTo>
                <a:cubicBezTo>
                  <a:pt x="6734" y="20639"/>
                  <a:pt x="12936" y="20639"/>
                  <a:pt x="16795" y="16796"/>
                </a:cubicBezTo>
                <a:cubicBezTo>
                  <a:pt x="20635" y="12952"/>
                  <a:pt x="20635" y="6726"/>
                  <a:pt x="16795" y="2882"/>
                </a:cubicBezTo>
                <a:cubicBezTo>
                  <a:pt x="12936" y="-961"/>
                  <a:pt x="6734" y="-961"/>
                  <a:pt x="2894" y="288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5" name="AutoShape 65"/>
          <p:cNvSpPr>
            <a:spLocks/>
          </p:cNvSpPr>
          <p:nvPr/>
        </p:nvSpPr>
        <p:spPr bwMode="auto">
          <a:xfrm>
            <a:off x="22325013" y="3614738"/>
            <a:ext cx="58737" cy="58737"/>
          </a:xfrm>
          <a:custGeom>
            <a:avLst/>
            <a:gdLst/>
            <a:ahLst/>
            <a:cxnLst/>
            <a:rect l="0" t="0" r="r" b="b"/>
            <a:pathLst>
              <a:path w="19678" h="19673">
                <a:moveTo>
                  <a:pt x="2897" y="2894"/>
                </a:moveTo>
                <a:cubicBezTo>
                  <a:pt x="-962" y="6734"/>
                  <a:pt x="-962" y="12936"/>
                  <a:pt x="2878" y="16785"/>
                </a:cubicBezTo>
                <a:cubicBezTo>
                  <a:pt x="6737" y="20635"/>
                  <a:pt x="12939" y="20635"/>
                  <a:pt x="16798" y="16785"/>
                </a:cubicBezTo>
                <a:cubicBezTo>
                  <a:pt x="20638" y="12936"/>
                  <a:pt x="20638" y="6734"/>
                  <a:pt x="16798" y="2894"/>
                </a:cubicBezTo>
                <a:cubicBezTo>
                  <a:pt x="12939" y="-965"/>
                  <a:pt x="6737" y="-965"/>
                  <a:pt x="2897" y="28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6" name="AutoShape 66"/>
          <p:cNvSpPr>
            <a:spLocks/>
          </p:cNvSpPr>
          <p:nvPr/>
        </p:nvSpPr>
        <p:spPr bwMode="auto">
          <a:xfrm>
            <a:off x="22558375" y="3846513"/>
            <a:ext cx="57150" cy="58737"/>
          </a:xfrm>
          <a:custGeom>
            <a:avLst/>
            <a:gdLst/>
            <a:ahLst/>
            <a:cxnLst/>
            <a:rect l="0" t="0" r="r" b="b"/>
            <a:pathLst>
              <a:path w="19678" h="19678">
                <a:moveTo>
                  <a:pt x="2882" y="2882"/>
                </a:moveTo>
                <a:cubicBezTo>
                  <a:pt x="-961" y="6726"/>
                  <a:pt x="-961" y="12952"/>
                  <a:pt x="2882" y="16796"/>
                </a:cubicBezTo>
                <a:cubicBezTo>
                  <a:pt x="6726" y="20639"/>
                  <a:pt x="12952" y="20639"/>
                  <a:pt x="16796" y="16796"/>
                </a:cubicBezTo>
                <a:cubicBezTo>
                  <a:pt x="20639" y="12952"/>
                  <a:pt x="20639" y="6726"/>
                  <a:pt x="16796" y="2882"/>
                </a:cubicBezTo>
                <a:cubicBezTo>
                  <a:pt x="12952" y="-961"/>
                  <a:pt x="6726" y="-961"/>
                  <a:pt x="2882" y="288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7" name="AutoShape 67"/>
          <p:cNvSpPr>
            <a:spLocks/>
          </p:cNvSpPr>
          <p:nvPr/>
        </p:nvSpPr>
        <p:spPr bwMode="auto">
          <a:xfrm>
            <a:off x="22180550" y="3295650"/>
            <a:ext cx="638175" cy="9286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9818" y="16200"/>
                </a:moveTo>
                <a:cubicBezTo>
                  <a:pt x="5486" y="16200"/>
                  <a:pt x="1964" y="13777"/>
                  <a:pt x="1964" y="10800"/>
                </a:cubicBezTo>
                <a:cubicBezTo>
                  <a:pt x="1964" y="7822"/>
                  <a:pt x="5486" y="5400"/>
                  <a:pt x="9818" y="5400"/>
                </a:cubicBezTo>
                <a:cubicBezTo>
                  <a:pt x="14148" y="5400"/>
                  <a:pt x="17673" y="7822"/>
                  <a:pt x="17673" y="10800"/>
                </a:cubicBezTo>
                <a:cubicBezTo>
                  <a:pt x="17673" y="13777"/>
                  <a:pt x="14148" y="16200"/>
                  <a:pt x="9818" y="16200"/>
                </a:cubicBezTo>
                <a:moveTo>
                  <a:pt x="13745" y="20250"/>
                </a:moveTo>
                <a:lnTo>
                  <a:pt x="5891" y="20250"/>
                </a:lnTo>
                <a:lnTo>
                  <a:pt x="4909" y="16614"/>
                </a:lnTo>
                <a:cubicBezTo>
                  <a:pt x="6359" y="17193"/>
                  <a:pt x="8019" y="17550"/>
                  <a:pt x="9818" y="17550"/>
                </a:cubicBezTo>
                <a:cubicBezTo>
                  <a:pt x="11615" y="17550"/>
                  <a:pt x="13278" y="17193"/>
                  <a:pt x="14727" y="16614"/>
                </a:cubicBezTo>
                <a:cubicBezTo>
                  <a:pt x="14727" y="16614"/>
                  <a:pt x="13745" y="20250"/>
                  <a:pt x="13745" y="20250"/>
                </a:cubicBezTo>
                <a:close/>
                <a:moveTo>
                  <a:pt x="5993" y="1350"/>
                </a:moveTo>
                <a:lnTo>
                  <a:pt x="13847" y="1350"/>
                </a:lnTo>
                <a:lnTo>
                  <a:pt x="14829" y="4985"/>
                </a:lnTo>
                <a:cubicBezTo>
                  <a:pt x="13379" y="4407"/>
                  <a:pt x="11719" y="4050"/>
                  <a:pt x="9920" y="4050"/>
                </a:cubicBezTo>
                <a:cubicBezTo>
                  <a:pt x="8123" y="4050"/>
                  <a:pt x="6460" y="4407"/>
                  <a:pt x="5011" y="4985"/>
                </a:cubicBezTo>
                <a:cubicBezTo>
                  <a:pt x="5011" y="4985"/>
                  <a:pt x="5993" y="1350"/>
                  <a:pt x="5993" y="1350"/>
                </a:cubicBezTo>
                <a:close/>
                <a:moveTo>
                  <a:pt x="19636" y="9450"/>
                </a:moveTo>
                <a:cubicBezTo>
                  <a:pt x="19567" y="9450"/>
                  <a:pt x="19510" y="9472"/>
                  <a:pt x="19443" y="9477"/>
                </a:cubicBezTo>
                <a:cubicBezTo>
                  <a:pt x="19101" y="8298"/>
                  <a:pt x="18294" y="7246"/>
                  <a:pt x="17188" y="6376"/>
                </a:cubicBezTo>
                <a:lnTo>
                  <a:pt x="15778" y="1103"/>
                </a:lnTo>
                <a:cubicBezTo>
                  <a:pt x="15606" y="464"/>
                  <a:pt x="14794" y="0"/>
                  <a:pt x="13847" y="0"/>
                </a:cubicBezTo>
                <a:lnTo>
                  <a:pt x="5993" y="0"/>
                </a:lnTo>
                <a:cubicBezTo>
                  <a:pt x="5047" y="0"/>
                  <a:pt x="4236" y="464"/>
                  <a:pt x="4062" y="1103"/>
                </a:cubicBezTo>
                <a:lnTo>
                  <a:pt x="2687" y="6198"/>
                </a:lnTo>
                <a:cubicBezTo>
                  <a:pt x="1037" y="7405"/>
                  <a:pt x="0" y="9012"/>
                  <a:pt x="0" y="10800"/>
                </a:cubicBezTo>
                <a:cubicBezTo>
                  <a:pt x="0" y="12543"/>
                  <a:pt x="995" y="14110"/>
                  <a:pt x="2573" y="15307"/>
                </a:cubicBezTo>
                <a:lnTo>
                  <a:pt x="3960" y="20497"/>
                </a:lnTo>
                <a:cubicBezTo>
                  <a:pt x="4132" y="21136"/>
                  <a:pt x="4944" y="21600"/>
                  <a:pt x="5891" y="21600"/>
                </a:cubicBezTo>
                <a:lnTo>
                  <a:pt x="13745" y="21600"/>
                </a:lnTo>
                <a:cubicBezTo>
                  <a:pt x="14691" y="21600"/>
                  <a:pt x="15502" y="21136"/>
                  <a:pt x="15676" y="20497"/>
                </a:cubicBezTo>
                <a:lnTo>
                  <a:pt x="17074" y="15311"/>
                </a:lnTo>
                <a:cubicBezTo>
                  <a:pt x="18242" y="14427"/>
                  <a:pt x="19090" y="13340"/>
                  <a:pt x="19443" y="12122"/>
                </a:cubicBezTo>
                <a:cubicBezTo>
                  <a:pt x="19510" y="12128"/>
                  <a:pt x="19567" y="12150"/>
                  <a:pt x="19636" y="12150"/>
                </a:cubicBezTo>
                <a:cubicBezTo>
                  <a:pt x="20720" y="12150"/>
                  <a:pt x="21600" y="11545"/>
                  <a:pt x="21600" y="10800"/>
                </a:cubicBezTo>
                <a:cubicBezTo>
                  <a:pt x="21600" y="10054"/>
                  <a:pt x="20720" y="9450"/>
                  <a:pt x="19636" y="945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8" name="AutoShape 68"/>
          <p:cNvSpPr>
            <a:spLocks/>
          </p:cNvSpPr>
          <p:nvPr/>
        </p:nvSpPr>
        <p:spPr bwMode="auto">
          <a:xfrm>
            <a:off x="22442488" y="3614738"/>
            <a:ext cx="174625" cy="176212"/>
          </a:xfrm>
          <a:custGeom>
            <a:avLst/>
            <a:gdLst/>
            <a:ahLst/>
            <a:cxnLst/>
            <a:rect l="0" t="0" r="r" b="b"/>
            <a:pathLst>
              <a:path w="21481" h="21480">
                <a:moveTo>
                  <a:pt x="21128" y="346"/>
                </a:moveTo>
                <a:cubicBezTo>
                  <a:pt x="20697" y="-82"/>
                  <a:pt x="20003" y="-120"/>
                  <a:pt x="19516" y="270"/>
                </a:cubicBezTo>
                <a:lnTo>
                  <a:pt x="1056" y="15433"/>
                </a:lnTo>
                <a:cubicBezTo>
                  <a:pt x="375" y="16114"/>
                  <a:pt x="0" y="17012"/>
                  <a:pt x="0" y="17973"/>
                </a:cubicBezTo>
                <a:cubicBezTo>
                  <a:pt x="0" y="18902"/>
                  <a:pt x="361" y="19783"/>
                  <a:pt x="1028" y="20447"/>
                </a:cubicBezTo>
                <a:cubicBezTo>
                  <a:pt x="1695" y="21103"/>
                  <a:pt x="2584" y="21473"/>
                  <a:pt x="3542" y="21480"/>
                </a:cubicBezTo>
                <a:cubicBezTo>
                  <a:pt x="4431" y="21473"/>
                  <a:pt x="5355" y="21145"/>
                  <a:pt x="6029" y="20495"/>
                </a:cubicBezTo>
                <a:lnTo>
                  <a:pt x="12599" y="12627"/>
                </a:lnTo>
                <a:lnTo>
                  <a:pt x="21225" y="1936"/>
                </a:lnTo>
                <a:cubicBezTo>
                  <a:pt x="21600" y="1463"/>
                  <a:pt x="21558" y="772"/>
                  <a:pt x="21128" y="34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9" name="AutoShape 69"/>
          <p:cNvSpPr>
            <a:spLocks/>
          </p:cNvSpPr>
          <p:nvPr/>
        </p:nvSpPr>
        <p:spPr bwMode="auto">
          <a:xfrm>
            <a:off x="20148550" y="3295650"/>
            <a:ext cx="928688" cy="8715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224" y="5760"/>
                </a:moveTo>
                <a:lnTo>
                  <a:pt x="17549" y="5760"/>
                </a:lnTo>
                <a:cubicBezTo>
                  <a:pt x="16805" y="5760"/>
                  <a:pt x="16199" y="5115"/>
                  <a:pt x="16199" y="4320"/>
                </a:cubicBezTo>
                <a:lnTo>
                  <a:pt x="16200" y="4320"/>
                </a:lnTo>
                <a:lnTo>
                  <a:pt x="16200" y="1440"/>
                </a:lnTo>
                <a:lnTo>
                  <a:pt x="20250" y="5760"/>
                </a:lnTo>
                <a:cubicBezTo>
                  <a:pt x="20250" y="5760"/>
                  <a:pt x="18224" y="5760"/>
                  <a:pt x="18224" y="5760"/>
                </a:cubicBezTo>
                <a:close/>
                <a:moveTo>
                  <a:pt x="20250" y="19440"/>
                </a:moveTo>
                <a:cubicBezTo>
                  <a:pt x="20250" y="19838"/>
                  <a:pt x="19948" y="20160"/>
                  <a:pt x="19575" y="20160"/>
                </a:cubicBezTo>
                <a:lnTo>
                  <a:pt x="2025" y="20160"/>
                </a:lnTo>
                <a:cubicBezTo>
                  <a:pt x="1652" y="20160"/>
                  <a:pt x="1350" y="19838"/>
                  <a:pt x="1350" y="19440"/>
                </a:cubicBezTo>
                <a:lnTo>
                  <a:pt x="1350" y="2160"/>
                </a:lnTo>
                <a:cubicBezTo>
                  <a:pt x="1350" y="1762"/>
                  <a:pt x="1652" y="1440"/>
                  <a:pt x="2025" y="1440"/>
                </a:cubicBezTo>
                <a:lnTo>
                  <a:pt x="15525" y="1440"/>
                </a:lnTo>
                <a:lnTo>
                  <a:pt x="15525" y="4320"/>
                </a:lnTo>
                <a:lnTo>
                  <a:pt x="15524" y="4320"/>
                </a:lnTo>
                <a:cubicBezTo>
                  <a:pt x="15524" y="5513"/>
                  <a:pt x="16431" y="6480"/>
                  <a:pt x="17549" y="6480"/>
                </a:cubicBezTo>
                <a:lnTo>
                  <a:pt x="18224" y="6480"/>
                </a:lnTo>
                <a:lnTo>
                  <a:pt x="20250" y="6480"/>
                </a:lnTo>
                <a:cubicBezTo>
                  <a:pt x="20250" y="6480"/>
                  <a:pt x="20250" y="19440"/>
                  <a:pt x="20250" y="19440"/>
                </a:cubicBezTo>
                <a:close/>
                <a:moveTo>
                  <a:pt x="21205" y="4742"/>
                </a:moveTo>
                <a:lnTo>
                  <a:pt x="17155" y="422"/>
                </a:lnTo>
                <a:cubicBezTo>
                  <a:pt x="16902" y="152"/>
                  <a:pt x="16557" y="0"/>
                  <a:pt x="16200" y="0"/>
                </a:cubicBezTo>
                <a:lnTo>
                  <a:pt x="2025" y="0"/>
                </a:lnTo>
                <a:cubicBezTo>
                  <a:pt x="908" y="0"/>
                  <a:pt x="0" y="969"/>
                  <a:pt x="0" y="2160"/>
                </a:cubicBezTo>
                <a:lnTo>
                  <a:pt x="0" y="19440"/>
                </a:lnTo>
                <a:cubicBezTo>
                  <a:pt x="0" y="20631"/>
                  <a:pt x="908" y="21600"/>
                  <a:pt x="2025" y="21600"/>
                </a:cubicBezTo>
                <a:lnTo>
                  <a:pt x="19575" y="21600"/>
                </a:lnTo>
                <a:cubicBezTo>
                  <a:pt x="20692" y="21600"/>
                  <a:pt x="21600" y="20631"/>
                  <a:pt x="21600" y="19440"/>
                </a:cubicBezTo>
                <a:lnTo>
                  <a:pt x="21600" y="5760"/>
                </a:lnTo>
                <a:cubicBezTo>
                  <a:pt x="21600" y="5378"/>
                  <a:pt x="21458" y="5012"/>
                  <a:pt x="21205" y="47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0" name="AutoShape 70"/>
          <p:cNvSpPr>
            <a:spLocks/>
          </p:cNvSpPr>
          <p:nvPr/>
        </p:nvSpPr>
        <p:spPr bwMode="auto">
          <a:xfrm>
            <a:off x="20583525" y="3468688"/>
            <a:ext cx="174625" cy="301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0" y="21600"/>
                </a:moveTo>
                <a:lnTo>
                  <a:pt x="19800" y="21600"/>
                </a:lnTo>
                <a:cubicBezTo>
                  <a:pt x="20791" y="21600"/>
                  <a:pt x="21600" y="16770"/>
                  <a:pt x="21600" y="10800"/>
                </a:cubicBezTo>
                <a:cubicBezTo>
                  <a:pt x="21600" y="4830"/>
                  <a:pt x="20791" y="0"/>
                  <a:pt x="19800" y="0"/>
                </a:cubicBezTo>
                <a:lnTo>
                  <a:pt x="1800" y="0"/>
                </a:lnTo>
                <a:cubicBezTo>
                  <a:pt x="802" y="0"/>
                  <a:pt x="0" y="4830"/>
                  <a:pt x="0" y="10800"/>
                </a:cubicBezTo>
                <a:cubicBezTo>
                  <a:pt x="0" y="16770"/>
                  <a:pt x="802" y="21600"/>
                  <a:pt x="1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1" name="AutoShape 71"/>
          <p:cNvSpPr>
            <a:spLocks/>
          </p:cNvSpPr>
          <p:nvPr/>
        </p:nvSpPr>
        <p:spPr bwMode="auto">
          <a:xfrm>
            <a:off x="20583525" y="3556000"/>
            <a:ext cx="174625" cy="301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00" y="21600"/>
                </a:moveTo>
                <a:lnTo>
                  <a:pt x="19800" y="21600"/>
                </a:lnTo>
                <a:cubicBezTo>
                  <a:pt x="20791" y="21600"/>
                  <a:pt x="21600" y="16770"/>
                  <a:pt x="21600" y="10800"/>
                </a:cubicBezTo>
                <a:cubicBezTo>
                  <a:pt x="21600" y="4830"/>
                  <a:pt x="20791" y="0"/>
                  <a:pt x="19800" y="0"/>
                </a:cubicBezTo>
                <a:lnTo>
                  <a:pt x="1800" y="0"/>
                </a:lnTo>
                <a:cubicBezTo>
                  <a:pt x="802" y="0"/>
                  <a:pt x="0" y="4830"/>
                  <a:pt x="0" y="10800"/>
                </a:cubicBezTo>
                <a:cubicBezTo>
                  <a:pt x="0" y="16770"/>
                  <a:pt x="802" y="21600"/>
                  <a:pt x="1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2" name="AutoShape 72"/>
          <p:cNvSpPr>
            <a:spLocks/>
          </p:cNvSpPr>
          <p:nvPr/>
        </p:nvSpPr>
        <p:spPr bwMode="auto">
          <a:xfrm>
            <a:off x="20583525" y="3643313"/>
            <a:ext cx="377825" cy="301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10800"/>
                </a:moveTo>
                <a:cubicBezTo>
                  <a:pt x="0" y="16770"/>
                  <a:pt x="370" y="21600"/>
                  <a:pt x="831" y="21600"/>
                </a:cubicBezTo>
                <a:lnTo>
                  <a:pt x="20769" y="21600"/>
                </a:lnTo>
                <a:cubicBezTo>
                  <a:pt x="21227" y="21600"/>
                  <a:pt x="21600" y="16770"/>
                  <a:pt x="21600" y="10800"/>
                </a:cubicBezTo>
                <a:cubicBezTo>
                  <a:pt x="21600" y="4830"/>
                  <a:pt x="21227" y="0"/>
                  <a:pt x="20769" y="0"/>
                </a:cubicBezTo>
                <a:lnTo>
                  <a:pt x="831" y="0"/>
                </a:lnTo>
                <a:cubicBezTo>
                  <a:pt x="370" y="0"/>
                  <a:pt x="0" y="483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3" name="AutoShape 73"/>
          <p:cNvSpPr>
            <a:spLocks/>
          </p:cNvSpPr>
          <p:nvPr/>
        </p:nvSpPr>
        <p:spPr bwMode="auto">
          <a:xfrm>
            <a:off x="20264438" y="3817938"/>
            <a:ext cx="696912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0" y="0"/>
                </a:moveTo>
                <a:lnTo>
                  <a:pt x="450" y="0"/>
                </a:lnTo>
                <a:cubicBezTo>
                  <a:pt x="201" y="0"/>
                  <a:pt x="0" y="4830"/>
                  <a:pt x="0" y="10800"/>
                </a:cubicBezTo>
                <a:cubicBezTo>
                  <a:pt x="0" y="16748"/>
                  <a:pt x="201" y="21600"/>
                  <a:pt x="450" y="21600"/>
                </a:cubicBezTo>
                <a:lnTo>
                  <a:pt x="21150" y="21600"/>
                </a:lnTo>
                <a:cubicBezTo>
                  <a:pt x="21398" y="21600"/>
                  <a:pt x="21600" y="16748"/>
                  <a:pt x="21600" y="10800"/>
                </a:cubicBezTo>
                <a:cubicBezTo>
                  <a:pt x="21600" y="4830"/>
                  <a:pt x="21398" y="0"/>
                  <a:pt x="2115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4" name="AutoShape 74"/>
          <p:cNvSpPr>
            <a:spLocks/>
          </p:cNvSpPr>
          <p:nvPr/>
        </p:nvSpPr>
        <p:spPr bwMode="auto">
          <a:xfrm>
            <a:off x="20264438" y="3905250"/>
            <a:ext cx="696912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0" y="0"/>
                </a:moveTo>
                <a:lnTo>
                  <a:pt x="450" y="0"/>
                </a:lnTo>
                <a:cubicBezTo>
                  <a:pt x="201" y="0"/>
                  <a:pt x="0" y="4830"/>
                  <a:pt x="0" y="10800"/>
                </a:cubicBezTo>
                <a:cubicBezTo>
                  <a:pt x="0" y="16748"/>
                  <a:pt x="201" y="21600"/>
                  <a:pt x="450" y="21600"/>
                </a:cubicBezTo>
                <a:lnTo>
                  <a:pt x="21150" y="21600"/>
                </a:lnTo>
                <a:cubicBezTo>
                  <a:pt x="21398" y="21600"/>
                  <a:pt x="21600" y="16748"/>
                  <a:pt x="21600" y="10800"/>
                </a:cubicBezTo>
                <a:cubicBezTo>
                  <a:pt x="21600" y="4830"/>
                  <a:pt x="21398" y="0"/>
                  <a:pt x="2115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5" name="AutoShape 75"/>
          <p:cNvSpPr>
            <a:spLocks/>
          </p:cNvSpPr>
          <p:nvPr/>
        </p:nvSpPr>
        <p:spPr bwMode="auto">
          <a:xfrm>
            <a:off x="20264438" y="3992563"/>
            <a:ext cx="696912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0" y="0"/>
                </a:moveTo>
                <a:lnTo>
                  <a:pt x="450" y="0"/>
                </a:lnTo>
                <a:cubicBezTo>
                  <a:pt x="201" y="0"/>
                  <a:pt x="0" y="4830"/>
                  <a:pt x="0" y="10800"/>
                </a:cubicBezTo>
                <a:cubicBezTo>
                  <a:pt x="0" y="16748"/>
                  <a:pt x="201" y="21600"/>
                  <a:pt x="450" y="21600"/>
                </a:cubicBezTo>
                <a:lnTo>
                  <a:pt x="21150" y="21600"/>
                </a:lnTo>
                <a:cubicBezTo>
                  <a:pt x="21398" y="21600"/>
                  <a:pt x="21600" y="16748"/>
                  <a:pt x="21600" y="10800"/>
                </a:cubicBezTo>
                <a:cubicBezTo>
                  <a:pt x="21600" y="4830"/>
                  <a:pt x="21398" y="0"/>
                  <a:pt x="2115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6" name="AutoShape 76"/>
          <p:cNvSpPr>
            <a:spLocks/>
          </p:cNvSpPr>
          <p:nvPr/>
        </p:nvSpPr>
        <p:spPr bwMode="auto">
          <a:xfrm>
            <a:off x="20264438" y="3730625"/>
            <a:ext cx="696912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150" y="0"/>
                </a:moveTo>
                <a:lnTo>
                  <a:pt x="450" y="0"/>
                </a:lnTo>
                <a:cubicBezTo>
                  <a:pt x="201" y="0"/>
                  <a:pt x="0" y="4830"/>
                  <a:pt x="0" y="10800"/>
                </a:cubicBezTo>
                <a:cubicBezTo>
                  <a:pt x="0" y="16770"/>
                  <a:pt x="201" y="21600"/>
                  <a:pt x="450" y="21600"/>
                </a:cubicBezTo>
                <a:lnTo>
                  <a:pt x="21150" y="21600"/>
                </a:lnTo>
                <a:cubicBezTo>
                  <a:pt x="21398" y="21600"/>
                  <a:pt x="21600" y="16770"/>
                  <a:pt x="21600" y="10800"/>
                </a:cubicBezTo>
                <a:cubicBezTo>
                  <a:pt x="21600" y="4830"/>
                  <a:pt x="21398" y="0"/>
                  <a:pt x="2115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7" name="AutoShape 77"/>
          <p:cNvSpPr>
            <a:spLocks/>
          </p:cNvSpPr>
          <p:nvPr/>
        </p:nvSpPr>
        <p:spPr bwMode="auto">
          <a:xfrm>
            <a:off x="20264438" y="3440113"/>
            <a:ext cx="261937" cy="2333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799" y="5400"/>
                </a:moveTo>
                <a:lnTo>
                  <a:pt x="16801" y="5400"/>
                </a:lnTo>
                <a:lnTo>
                  <a:pt x="16801" y="16200"/>
                </a:lnTo>
                <a:lnTo>
                  <a:pt x="4799" y="16200"/>
                </a:lnTo>
                <a:cubicBezTo>
                  <a:pt x="4799" y="16200"/>
                  <a:pt x="4799" y="5400"/>
                  <a:pt x="4799" y="5400"/>
                </a:cubicBezTo>
                <a:close/>
                <a:moveTo>
                  <a:pt x="2400" y="21600"/>
                </a:moveTo>
                <a:lnTo>
                  <a:pt x="19200" y="21600"/>
                </a:lnTo>
                <a:cubicBezTo>
                  <a:pt x="20527" y="21600"/>
                  <a:pt x="21600" y="20392"/>
                  <a:pt x="21600" y="18900"/>
                </a:cubicBezTo>
                <a:lnTo>
                  <a:pt x="21600" y="2700"/>
                </a:lnTo>
                <a:cubicBezTo>
                  <a:pt x="21600" y="1208"/>
                  <a:pt x="20527" y="0"/>
                  <a:pt x="19200" y="0"/>
                </a:cubicBezTo>
                <a:lnTo>
                  <a:pt x="2400" y="0"/>
                </a:lnTo>
                <a:cubicBezTo>
                  <a:pt x="1073" y="0"/>
                  <a:pt x="0" y="1208"/>
                  <a:pt x="0" y="2700"/>
                </a:cubicBezTo>
                <a:lnTo>
                  <a:pt x="0" y="18900"/>
                </a:lnTo>
                <a:cubicBezTo>
                  <a:pt x="0" y="20392"/>
                  <a:pt x="1073" y="21600"/>
                  <a:pt x="24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8" name="AutoShape 78"/>
          <p:cNvSpPr>
            <a:spLocks/>
          </p:cNvSpPr>
          <p:nvPr/>
        </p:nvSpPr>
        <p:spPr bwMode="auto">
          <a:xfrm>
            <a:off x="18319750" y="3295650"/>
            <a:ext cx="869950" cy="9286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160" y="18900"/>
                </a:moveTo>
                <a:cubicBezTo>
                  <a:pt x="20160" y="19644"/>
                  <a:pt x="19514" y="20250"/>
                  <a:pt x="18720" y="20250"/>
                </a:cubicBezTo>
                <a:lnTo>
                  <a:pt x="2880" y="20250"/>
                </a:lnTo>
                <a:cubicBezTo>
                  <a:pt x="2086" y="20250"/>
                  <a:pt x="1440" y="19644"/>
                  <a:pt x="1440" y="18900"/>
                </a:cubicBezTo>
                <a:lnTo>
                  <a:pt x="1440" y="2700"/>
                </a:lnTo>
                <a:cubicBezTo>
                  <a:pt x="1440" y="1956"/>
                  <a:pt x="2086" y="1350"/>
                  <a:pt x="2880" y="1350"/>
                </a:cubicBezTo>
                <a:lnTo>
                  <a:pt x="18720" y="1350"/>
                </a:lnTo>
                <a:cubicBezTo>
                  <a:pt x="19514" y="1350"/>
                  <a:pt x="20160" y="1956"/>
                  <a:pt x="20160" y="2700"/>
                </a:cubicBezTo>
                <a:cubicBezTo>
                  <a:pt x="20160" y="2700"/>
                  <a:pt x="20160" y="18900"/>
                  <a:pt x="20160" y="18900"/>
                </a:cubicBezTo>
                <a:close/>
                <a:moveTo>
                  <a:pt x="18720" y="0"/>
                </a:moveTo>
                <a:lnTo>
                  <a:pt x="2880" y="0"/>
                </a:lnTo>
                <a:cubicBezTo>
                  <a:pt x="1290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1290" y="21600"/>
                  <a:pt x="2880" y="21600"/>
                </a:cubicBezTo>
                <a:lnTo>
                  <a:pt x="18720" y="21600"/>
                </a:lnTo>
                <a:cubicBezTo>
                  <a:pt x="20310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310" y="0"/>
                  <a:pt x="1872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9" name="AutoShape 79"/>
          <p:cNvSpPr>
            <a:spLocks/>
          </p:cNvSpPr>
          <p:nvPr/>
        </p:nvSpPr>
        <p:spPr bwMode="auto">
          <a:xfrm>
            <a:off x="18435638" y="3411538"/>
            <a:ext cx="638175" cy="5810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419" y="20520"/>
                </a:moveTo>
                <a:lnTo>
                  <a:pt x="14053" y="16249"/>
                </a:lnTo>
                <a:lnTo>
                  <a:pt x="16691" y="12960"/>
                </a:lnTo>
                <a:lnTo>
                  <a:pt x="20618" y="17689"/>
                </a:lnTo>
                <a:lnTo>
                  <a:pt x="20618" y="20520"/>
                </a:lnTo>
                <a:cubicBezTo>
                  <a:pt x="20618" y="20520"/>
                  <a:pt x="17419" y="20520"/>
                  <a:pt x="17419" y="20520"/>
                </a:cubicBezTo>
                <a:close/>
                <a:moveTo>
                  <a:pt x="982" y="11447"/>
                </a:moveTo>
                <a:lnTo>
                  <a:pt x="4909" y="6480"/>
                </a:lnTo>
                <a:lnTo>
                  <a:pt x="12829" y="16354"/>
                </a:lnTo>
                <a:lnTo>
                  <a:pt x="13398" y="17065"/>
                </a:lnTo>
                <a:lnTo>
                  <a:pt x="16110" y="20520"/>
                </a:lnTo>
                <a:lnTo>
                  <a:pt x="982" y="20520"/>
                </a:lnTo>
                <a:cubicBezTo>
                  <a:pt x="982" y="20520"/>
                  <a:pt x="982" y="11447"/>
                  <a:pt x="982" y="11447"/>
                </a:cubicBezTo>
                <a:close/>
                <a:moveTo>
                  <a:pt x="20618" y="1080"/>
                </a:moveTo>
                <a:lnTo>
                  <a:pt x="20618" y="16059"/>
                </a:lnTo>
                <a:lnTo>
                  <a:pt x="17427" y="12245"/>
                </a:lnTo>
                <a:cubicBezTo>
                  <a:pt x="17240" y="12013"/>
                  <a:pt x="16973" y="11880"/>
                  <a:pt x="16691" y="11880"/>
                </a:cubicBezTo>
                <a:cubicBezTo>
                  <a:pt x="16409" y="11880"/>
                  <a:pt x="16142" y="12013"/>
                  <a:pt x="15955" y="12245"/>
                </a:cubicBezTo>
                <a:lnTo>
                  <a:pt x="13399" y="15432"/>
                </a:lnTo>
                <a:lnTo>
                  <a:pt x="5645" y="5765"/>
                </a:lnTo>
                <a:cubicBezTo>
                  <a:pt x="5458" y="5533"/>
                  <a:pt x="5191" y="5400"/>
                  <a:pt x="4909" y="5400"/>
                </a:cubicBezTo>
                <a:cubicBezTo>
                  <a:pt x="4627" y="5400"/>
                  <a:pt x="4360" y="5533"/>
                  <a:pt x="4173" y="5765"/>
                </a:cubicBezTo>
                <a:lnTo>
                  <a:pt x="982" y="9813"/>
                </a:lnTo>
                <a:lnTo>
                  <a:pt x="982" y="1080"/>
                </a:lnTo>
                <a:cubicBezTo>
                  <a:pt x="982" y="1080"/>
                  <a:pt x="20618" y="1080"/>
                  <a:pt x="20618" y="108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483"/>
                  <a:pt x="0" y="1080"/>
                </a:cubicBezTo>
                <a:lnTo>
                  <a:pt x="0" y="20520"/>
                </a:lnTo>
                <a:cubicBezTo>
                  <a:pt x="0" y="21117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1" y="21600"/>
                  <a:pt x="21600" y="21117"/>
                  <a:pt x="21600" y="20520"/>
                </a:cubicBezTo>
                <a:lnTo>
                  <a:pt x="21600" y="1080"/>
                </a:lnTo>
                <a:cubicBezTo>
                  <a:pt x="21600" y="483"/>
                  <a:pt x="21161" y="0"/>
                  <a:pt x="20618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0" name="AutoShape 80"/>
          <p:cNvSpPr>
            <a:spLocks/>
          </p:cNvSpPr>
          <p:nvPr/>
        </p:nvSpPr>
        <p:spPr bwMode="auto">
          <a:xfrm>
            <a:off x="18783300" y="3498850"/>
            <a:ext cx="174625" cy="1746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3600"/>
                </a:moveTo>
                <a:cubicBezTo>
                  <a:pt x="14769" y="3600"/>
                  <a:pt x="18000" y="6827"/>
                  <a:pt x="18000" y="10800"/>
                </a:cubicBezTo>
                <a:cubicBezTo>
                  <a:pt x="18000" y="14769"/>
                  <a:pt x="14769" y="18000"/>
                  <a:pt x="10800" y="18000"/>
                </a:cubicBezTo>
                <a:cubicBezTo>
                  <a:pt x="6831" y="18000"/>
                  <a:pt x="3600" y="14769"/>
                  <a:pt x="3600" y="10800"/>
                </a:cubicBezTo>
                <a:cubicBezTo>
                  <a:pt x="3600" y="6827"/>
                  <a:pt x="6831" y="3600"/>
                  <a:pt x="10800" y="3600"/>
                </a:cubicBezTo>
                <a:moveTo>
                  <a:pt x="10800" y="21600"/>
                </a:moveTo>
                <a:cubicBezTo>
                  <a:pt x="16766" y="21600"/>
                  <a:pt x="21600" y="16763"/>
                  <a:pt x="21600" y="10800"/>
                </a:cubicBezTo>
                <a:cubicBezTo>
                  <a:pt x="21600" y="4834"/>
                  <a:pt x="16766" y="0"/>
                  <a:pt x="10800" y="0"/>
                </a:cubicBezTo>
                <a:cubicBezTo>
                  <a:pt x="4834" y="0"/>
                  <a:pt x="0" y="4834"/>
                  <a:pt x="0" y="10800"/>
                </a:cubicBezTo>
                <a:cubicBezTo>
                  <a:pt x="0" y="16763"/>
                  <a:pt x="4834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1" name="AutoShape 81"/>
          <p:cNvSpPr>
            <a:spLocks/>
          </p:cNvSpPr>
          <p:nvPr/>
        </p:nvSpPr>
        <p:spPr bwMode="auto">
          <a:xfrm>
            <a:off x="16554450" y="3295650"/>
            <a:ext cx="806450" cy="838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35" y="9811"/>
                </a:moveTo>
                <a:cubicBezTo>
                  <a:pt x="20221" y="10145"/>
                  <a:pt x="20081" y="10800"/>
                  <a:pt x="18900" y="10800"/>
                </a:cubicBezTo>
                <a:lnTo>
                  <a:pt x="17550" y="10800"/>
                </a:lnTo>
                <a:cubicBezTo>
                  <a:pt x="17364" y="10800"/>
                  <a:pt x="17212" y="10951"/>
                  <a:pt x="17212" y="11138"/>
                </a:cubicBezTo>
                <a:cubicBezTo>
                  <a:pt x="17212" y="11324"/>
                  <a:pt x="17364" y="11475"/>
                  <a:pt x="17550" y="11475"/>
                </a:cubicBezTo>
                <a:lnTo>
                  <a:pt x="18858" y="11475"/>
                </a:lnTo>
                <a:cubicBezTo>
                  <a:pt x="19871" y="11475"/>
                  <a:pt x="20003" y="12315"/>
                  <a:pt x="19938" y="12720"/>
                </a:cubicBezTo>
                <a:cubicBezTo>
                  <a:pt x="19856" y="13223"/>
                  <a:pt x="19619" y="14175"/>
                  <a:pt x="18479" y="14175"/>
                </a:cubicBezTo>
                <a:lnTo>
                  <a:pt x="16875" y="14175"/>
                </a:lnTo>
                <a:cubicBezTo>
                  <a:pt x="16689" y="14175"/>
                  <a:pt x="16537" y="14326"/>
                  <a:pt x="16537" y="14513"/>
                </a:cubicBezTo>
                <a:cubicBezTo>
                  <a:pt x="16537" y="14699"/>
                  <a:pt x="16689" y="14850"/>
                  <a:pt x="16875" y="14850"/>
                </a:cubicBezTo>
                <a:lnTo>
                  <a:pt x="18204" y="14850"/>
                </a:lnTo>
                <a:cubicBezTo>
                  <a:pt x="19343" y="14850"/>
                  <a:pt x="19243" y="15719"/>
                  <a:pt x="19080" y="16238"/>
                </a:cubicBezTo>
                <a:cubicBezTo>
                  <a:pt x="18865" y="16919"/>
                  <a:pt x="18733" y="17550"/>
                  <a:pt x="17298" y="17550"/>
                </a:cubicBezTo>
                <a:lnTo>
                  <a:pt x="16197" y="17550"/>
                </a:lnTo>
                <a:cubicBezTo>
                  <a:pt x="16009" y="17550"/>
                  <a:pt x="15859" y="17701"/>
                  <a:pt x="15859" y="17888"/>
                </a:cubicBezTo>
                <a:cubicBezTo>
                  <a:pt x="15859" y="18073"/>
                  <a:pt x="16009" y="18225"/>
                  <a:pt x="16197" y="18225"/>
                </a:cubicBezTo>
                <a:lnTo>
                  <a:pt x="17255" y="18225"/>
                </a:lnTo>
                <a:cubicBezTo>
                  <a:pt x="17993" y="18225"/>
                  <a:pt x="18028" y="18924"/>
                  <a:pt x="17951" y="19174"/>
                </a:cubicBezTo>
                <a:cubicBezTo>
                  <a:pt x="17866" y="19448"/>
                  <a:pt x="17767" y="19651"/>
                  <a:pt x="17763" y="19661"/>
                </a:cubicBezTo>
                <a:cubicBezTo>
                  <a:pt x="17558" y="20029"/>
                  <a:pt x="17230" y="20250"/>
                  <a:pt x="16534" y="20250"/>
                </a:cubicBezTo>
                <a:lnTo>
                  <a:pt x="12844" y="20250"/>
                </a:lnTo>
                <a:cubicBezTo>
                  <a:pt x="10990" y="20250"/>
                  <a:pt x="9152" y="19829"/>
                  <a:pt x="9104" y="19819"/>
                </a:cubicBezTo>
                <a:cubicBezTo>
                  <a:pt x="6300" y="19173"/>
                  <a:pt x="6152" y="19123"/>
                  <a:pt x="5976" y="19073"/>
                </a:cubicBezTo>
                <a:cubicBezTo>
                  <a:pt x="5976" y="19073"/>
                  <a:pt x="5405" y="18976"/>
                  <a:pt x="5405" y="18478"/>
                </a:cubicBezTo>
                <a:lnTo>
                  <a:pt x="5400" y="9155"/>
                </a:lnTo>
                <a:cubicBezTo>
                  <a:pt x="5400" y="8840"/>
                  <a:pt x="5602" y="8553"/>
                  <a:pt x="5936" y="8452"/>
                </a:cubicBezTo>
                <a:cubicBezTo>
                  <a:pt x="5978" y="8436"/>
                  <a:pt x="6034" y="8419"/>
                  <a:pt x="6075" y="8401"/>
                </a:cubicBezTo>
                <a:cubicBezTo>
                  <a:pt x="9159" y="7125"/>
                  <a:pt x="10097" y="4324"/>
                  <a:pt x="10125" y="2025"/>
                </a:cubicBezTo>
                <a:cubicBezTo>
                  <a:pt x="10129" y="1702"/>
                  <a:pt x="10378" y="1350"/>
                  <a:pt x="10800" y="1350"/>
                </a:cubicBezTo>
                <a:cubicBezTo>
                  <a:pt x="11514" y="1350"/>
                  <a:pt x="12775" y="2782"/>
                  <a:pt x="12775" y="4555"/>
                </a:cubicBezTo>
                <a:cubicBezTo>
                  <a:pt x="12775" y="6155"/>
                  <a:pt x="12712" y="6432"/>
                  <a:pt x="12150" y="8100"/>
                </a:cubicBezTo>
                <a:cubicBezTo>
                  <a:pt x="18900" y="8100"/>
                  <a:pt x="18853" y="8197"/>
                  <a:pt x="19449" y="8353"/>
                </a:cubicBezTo>
                <a:cubicBezTo>
                  <a:pt x="20187" y="8564"/>
                  <a:pt x="20250" y="9176"/>
                  <a:pt x="20250" y="9387"/>
                </a:cubicBezTo>
                <a:cubicBezTo>
                  <a:pt x="20250" y="9618"/>
                  <a:pt x="20244" y="9584"/>
                  <a:pt x="20235" y="9811"/>
                </a:cubicBezTo>
                <a:moveTo>
                  <a:pt x="4725" y="19575"/>
                </a:moveTo>
                <a:cubicBezTo>
                  <a:pt x="4725" y="19948"/>
                  <a:pt x="4423" y="20250"/>
                  <a:pt x="4050" y="20250"/>
                </a:cubicBezTo>
                <a:lnTo>
                  <a:pt x="2025" y="20250"/>
                </a:lnTo>
                <a:cubicBezTo>
                  <a:pt x="1652" y="20250"/>
                  <a:pt x="1350" y="19948"/>
                  <a:pt x="1350" y="19575"/>
                </a:cubicBezTo>
                <a:lnTo>
                  <a:pt x="1350" y="8775"/>
                </a:lnTo>
                <a:cubicBezTo>
                  <a:pt x="1350" y="8402"/>
                  <a:pt x="1652" y="8100"/>
                  <a:pt x="2025" y="8100"/>
                </a:cubicBezTo>
                <a:lnTo>
                  <a:pt x="4050" y="8100"/>
                </a:lnTo>
                <a:cubicBezTo>
                  <a:pt x="4423" y="8100"/>
                  <a:pt x="4725" y="8402"/>
                  <a:pt x="4725" y="8775"/>
                </a:cubicBezTo>
                <a:cubicBezTo>
                  <a:pt x="4725" y="8775"/>
                  <a:pt x="4725" y="19575"/>
                  <a:pt x="4725" y="19575"/>
                </a:cubicBezTo>
                <a:close/>
                <a:moveTo>
                  <a:pt x="19686" y="7069"/>
                </a:moveTo>
                <a:cubicBezTo>
                  <a:pt x="18843" y="6847"/>
                  <a:pt x="16858" y="6850"/>
                  <a:pt x="13956" y="6773"/>
                </a:cubicBezTo>
                <a:cubicBezTo>
                  <a:pt x="14094" y="6140"/>
                  <a:pt x="14125" y="5569"/>
                  <a:pt x="14125" y="4555"/>
                </a:cubicBezTo>
                <a:cubicBezTo>
                  <a:pt x="14125" y="2133"/>
                  <a:pt x="12361" y="0"/>
                  <a:pt x="10800" y="0"/>
                </a:cubicBezTo>
                <a:cubicBezTo>
                  <a:pt x="9699" y="0"/>
                  <a:pt x="8789" y="901"/>
                  <a:pt x="8775" y="2009"/>
                </a:cubicBezTo>
                <a:cubicBezTo>
                  <a:pt x="8760" y="3368"/>
                  <a:pt x="8340" y="5716"/>
                  <a:pt x="6075" y="6907"/>
                </a:cubicBezTo>
                <a:cubicBezTo>
                  <a:pt x="5909" y="6995"/>
                  <a:pt x="5434" y="7229"/>
                  <a:pt x="5365" y="7260"/>
                </a:cubicBezTo>
                <a:lnTo>
                  <a:pt x="5400" y="7290"/>
                </a:lnTo>
                <a:cubicBezTo>
                  <a:pt x="5046" y="6985"/>
                  <a:pt x="4555" y="6750"/>
                  <a:pt x="4050" y="6750"/>
                </a:cubicBezTo>
                <a:lnTo>
                  <a:pt x="2025" y="6750"/>
                </a:lnTo>
                <a:cubicBezTo>
                  <a:pt x="909" y="6750"/>
                  <a:pt x="0" y="7658"/>
                  <a:pt x="0" y="8775"/>
                </a:cubicBezTo>
                <a:lnTo>
                  <a:pt x="0" y="19575"/>
                </a:lnTo>
                <a:cubicBezTo>
                  <a:pt x="0" y="20692"/>
                  <a:pt x="909" y="21600"/>
                  <a:pt x="2025" y="21600"/>
                </a:cubicBezTo>
                <a:lnTo>
                  <a:pt x="4050" y="21600"/>
                </a:lnTo>
                <a:cubicBezTo>
                  <a:pt x="4854" y="21600"/>
                  <a:pt x="5526" y="21115"/>
                  <a:pt x="5851" y="20435"/>
                </a:cubicBezTo>
                <a:cubicBezTo>
                  <a:pt x="5859" y="20437"/>
                  <a:pt x="5874" y="20441"/>
                  <a:pt x="5883" y="20442"/>
                </a:cubicBezTo>
                <a:cubicBezTo>
                  <a:pt x="5928" y="20454"/>
                  <a:pt x="5980" y="20468"/>
                  <a:pt x="6045" y="20485"/>
                </a:cubicBezTo>
                <a:cubicBezTo>
                  <a:pt x="6056" y="20487"/>
                  <a:pt x="6063" y="20489"/>
                  <a:pt x="6075" y="20493"/>
                </a:cubicBezTo>
                <a:cubicBezTo>
                  <a:pt x="6465" y="20589"/>
                  <a:pt x="7212" y="20768"/>
                  <a:pt x="8812" y="21136"/>
                </a:cubicBezTo>
                <a:cubicBezTo>
                  <a:pt x="9156" y="21214"/>
                  <a:pt x="10967" y="21600"/>
                  <a:pt x="12844" y="21600"/>
                </a:cubicBezTo>
                <a:lnTo>
                  <a:pt x="16534" y="21600"/>
                </a:lnTo>
                <a:cubicBezTo>
                  <a:pt x="17659" y="21600"/>
                  <a:pt x="18469" y="21168"/>
                  <a:pt x="18952" y="20299"/>
                </a:cubicBezTo>
                <a:cubicBezTo>
                  <a:pt x="18959" y="20286"/>
                  <a:pt x="19115" y="19982"/>
                  <a:pt x="19241" y="19572"/>
                </a:cubicBezTo>
                <a:cubicBezTo>
                  <a:pt x="19336" y="19264"/>
                  <a:pt x="19372" y="18827"/>
                  <a:pt x="19257" y="18385"/>
                </a:cubicBezTo>
                <a:cubicBezTo>
                  <a:pt x="19981" y="17886"/>
                  <a:pt x="20215" y="17133"/>
                  <a:pt x="20367" y="16644"/>
                </a:cubicBezTo>
                <a:cubicBezTo>
                  <a:pt x="20620" y="15839"/>
                  <a:pt x="20544" y="15236"/>
                  <a:pt x="20367" y="14803"/>
                </a:cubicBezTo>
                <a:cubicBezTo>
                  <a:pt x="20775" y="14418"/>
                  <a:pt x="21123" y="13832"/>
                  <a:pt x="21270" y="12936"/>
                </a:cubicBezTo>
                <a:cubicBezTo>
                  <a:pt x="21361" y="12381"/>
                  <a:pt x="21263" y="11810"/>
                  <a:pt x="21007" y="11335"/>
                </a:cubicBezTo>
                <a:cubicBezTo>
                  <a:pt x="21389" y="10905"/>
                  <a:pt x="21564" y="10366"/>
                  <a:pt x="21583" y="9866"/>
                </a:cubicBezTo>
                <a:lnTo>
                  <a:pt x="21591" y="9725"/>
                </a:lnTo>
                <a:cubicBezTo>
                  <a:pt x="21597" y="9636"/>
                  <a:pt x="21600" y="9581"/>
                  <a:pt x="21600" y="9387"/>
                </a:cubicBezTo>
                <a:cubicBezTo>
                  <a:pt x="21600" y="8534"/>
                  <a:pt x="21010" y="7447"/>
                  <a:pt x="19686" y="706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2" name="AutoShape 82"/>
          <p:cNvSpPr>
            <a:spLocks/>
          </p:cNvSpPr>
          <p:nvPr/>
        </p:nvSpPr>
        <p:spPr bwMode="auto">
          <a:xfrm>
            <a:off x="16519525" y="4049713"/>
            <a:ext cx="87313" cy="873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4400"/>
                </a:moveTo>
                <a:cubicBezTo>
                  <a:pt x="8821" y="14400"/>
                  <a:pt x="7200" y="12783"/>
                  <a:pt x="7200" y="10800"/>
                </a:cubicBezTo>
                <a:cubicBezTo>
                  <a:pt x="7200" y="8817"/>
                  <a:pt x="8821" y="7200"/>
                  <a:pt x="10800" y="7200"/>
                </a:cubicBezTo>
                <a:cubicBezTo>
                  <a:pt x="12779" y="7200"/>
                  <a:pt x="14400" y="8817"/>
                  <a:pt x="14400" y="10800"/>
                </a:cubicBezTo>
                <a:cubicBezTo>
                  <a:pt x="14400" y="12783"/>
                  <a:pt x="12779" y="14400"/>
                  <a:pt x="10800" y="14400"/>
                </a:cubicBezTo>
                <a:moveTo>
                  <a:pt x="10800" y="0"/>
                </a:moveTo>
                <a:cubicBezTo>
                  <a:pt x="4837" y="0"/>
                  <a:pt x="0" y="4838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2" y="21600"/>
                  <a:pt x="21600" y="16763"/>
                  <a:pt x="21600" y="10800"/>
                </a:cubicBezTo>
                <a:cubicBezTo>
                  <a:pt x="21600" y="4838"/>
                  <a:pt x="16762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3" name="AutoShape 83"/>
          <p:cNvSpPr>
            <a:spLocks/>
          </p:cNvSpPr>
          <p:nvPr/>
        </p:nvSpPr>
        <p:spPr bwMode="auto">
          <a:xfrm>
            <a:off x="14574838" y="3440113"/>
            <a:ext cx="928687" cy="6096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610" y="13990"/>
                </a:moveTo>
                <a:cubicBezTo>
                  <a:pt x="11374" y="14259"/>
                  <a:pt x="11094" y="14401"/>
                  <a:pt x="10800" y="14401"/>
                </a:cubicBezTo>
                <a:cubicBezTo>
                  <a:pt x="10506" y="14401"/>
                  <a:pt x="10226" y="14259"/>
                  <a:pt x="9990" y="13990"/>
                </a:cubicBezTo>
                <a:lnTo>
                  <a:pt x="7199" y="10800"/>
                </a:lnTo>
                <a:lnTo>
                  <a:pt x="6637" y="10157"/>
                </a:lnTo>
                <a:lnTo>
                  <a:pt x="1350" y="4115"/>
                </a:lnTo>
                <a:lnTo>
                  <a:pt x="1350" y="4114"/>
                </a:lnTo>
                <a:cubicBezTo>
                  <a:pt x="1350" y="2980"/>
                  <a:pt x="1955" y="2057"/>
                  <a:pt x="2700" y="2057"/>
                </a:cubicBezTo>
                <a:lnTo>
                  <a:pt x="18900" y="2057"/>
                </a:lnTo>
                <a:cubicBezTo>
                  <a:pt x="19644" y="2057"/>
                  <a:pt x="20250" y="2980"/>
                  <a:pt x="20250" y="4114"/>
                </a:cubicBezTo>
                <a:cubicBezTo>
                  <a:pt x="20250" y="4114"/>
                  <a:pt x="11610" y="13990"/>
                  <a:pt x="11610" y="13990"/>
                </a:cubicBezTo>
                <a:close/>
                <a:moveTo>
                  <a:pt x="20250" y="16199"/>
                </a:moveTo>
                <a:lnTo>
                  <a:pt x="15526" y="10800"/>
                </a:lnTo>
                <a:lnTo>
                  <a:pt x="20250" y="5400"/>
                </a:lnTo>
                <a:cubicBezTo>
                  <a:pt x="20250" y="5400"/>
                  <a:pt x="20250" y="16199"/>
                  <a:pt x="20250" y="16199"/>
                </a:cubicBezTo>
                <a:close/>
                <a:moveTo>
                  <a:pt x="20250" y="17485"/>
                </a:moveTo>
                <a:cubicBezTo>
                  <a:pt x="20250" y="18621"/>
                  <a:pt x="19644" y="19542"/>
                  <a:pt x="18900" y="19542"/>
                </a:cubicBezTo>
                <a:lnTo>
                  <a:pt x="2700" y="19542"/>
                </a:lnTo>
                <a:cubicBezTo>
                  <a:pt x="1955" y="19542"/>
                  <a:pt x="1350" y="18621"/>
                  <a:pt x="1350" y="17485"/>
                </a:cubicBezTo>
                <a:lnTo>
                  <a:pt x="6637" y="11443"/>
                </a:lnTo>
                <a:lnTo>
                  <a:pt x="9585" y="14814"/>
                </a:lnTo>
                <a:cubicBezTo>
                  <a:pt x="9945" y="15223"/>
                  <a:pt x="10372" y="15430"/>
                  <a:pt x="10800" y="15430"/>
                </a:cubicBezTo>
                <a:cubicBezTo>
                  <a:pt x="11228" y="15430"/>
                  <a:pt x="11655" y="15223"/>
                  <a:pt x="12015" y="14814"/>
                </a:cubicBezTo>
                <a:lnTo>
                  <a:pt x="14963" y="11443"/>
                </a:lnTo>
                <a:cubicBezTo>
                  <a:pt x="14963" y="11443"/>
                  <a:pt x="20250" y="17485"/>
                  <a:pt x="20250" y="17485"/>
                </a:cubicBezTo>
                <a:close/>
                <a:moveTo>
                  <a:pt x="1350" y="5400"/>
                </a:moveTo>
                <a:lnTo>
                  <a:pt x="6074" y="10800"/>
                </a:lnTo>
                <a:lnTo>
                  <a:pt x="1350" y="16199"/>
                </a:lnTo>
                <a:cubicBezTo>
                  <a:pt x="1350" y="16199"/>
                  <a:pt x="1350" y="5400"/>
                  <a:pt x="1350" y="5400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1842"/>
                  <a:pt x="0" y="4114"/>
                </a:cubicBezTo>
                <a:lnTo>
                  <a:pt x="0" y="17485"/>
                </a:lnTo>
                <a:cubicBezTo>
                  <a:pt x="0" y="19757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19757"/>
                  <a:pt x="21600" y="17485"/>
                </a:cubicBezTo>
                <a:lnTo>
                  <a:pt x="21600" y="4114"/>
                </a:lnTo>
                <a:cubicBezTo>
                  <a:pt x="21600" y="1842"/>
                  <a:pt x="20391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4" name="AutoShape 84"/>
          <p:cNvSpPr>
            <a:spLocks/>
          </p:cNvSpPr>
          <p:nvPr/>
        </p:nvSpPr>
        <p:spPr bwMode="auto">
          <a:xfrm>
            <a:off x="12715875" y="3295650"/>
            <a:ext cx="930275" cy="9286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8900"/>
                </a:moveTo>
                <a:cubicBezTo>
                  <a:pt x="20250" y="19644"/>
                  <a:pt x="19645" y="20250"/>
                  <a:pt x="18900" y="20250"/>
                </a:cubicBezTo>
                <a:lnTo>
                  <a:pt x="2700" y="20250"/>
                </a:lnTo>
                <a:cubicBezTo>
                  <a:pt x="1955" y="20250"/>
                  <a:pt x="1350" y="19644"/>
                  <a:pt x="1350" y="18900"/>
                </a:cubicBezTo>
                <a:lnTo>
                  <a:pt x="1350" y="5400"/>
                </a:lnTo>
                <a:cubicBezTo>
                  <a:pt x="1350" y="5028"/>
                  <a:pt x="1653" y="4725"/>
                  <a:pt x="2025" y="4725"/>
                </a:cubicBezTo>
                <a:lnTo>
                  <a:pt x="2700" y="4725"/>
                </a:lnTo>
                <a:lnTo>
                  <a:pt x="2700" y="18225"/>
                </a:lnTo>
                <a:cubicBezTo>
                  <a:pt x="2700" y="18598"/>
                  <a:pt x="3002" y="18900"/>
                  <a:pt x="3375" y="18900"/>
                </a:cubicBezTo>
                <a:cubicBezTo>
                  <a:pt x="3748" y="18900"/>
                  <a:pt x="4050" y="18598"/>
                  <a:pt x="4050" y="18225"/>
                </a:cubicBezTo>
                <a:lnTo>
                  <a:pt x="4050" y="2025"/>
                </a:lnTo>
                <a:cubicBezTo>
                  <a:pt x="4050" y="1653"/>
                  <a:pt x="4353" y="1350"/>
                  <a:pt x="4725" y="1350"/>
                </a:cubicBezTo>
                <a:lnTo>
                  <a:pt x="19575" y="1350"/>
                </a:lnTo>
                <a:cubicBezTo>
                  <a:pt x="19947" y="1350"/>
                  <a:pt x="20250" y="1653"/>
                  <a:pt x="20250" y="2025"/>
                </a:cubicBezTo>
                <a:cubicBezTo>
                  <a:pt x="20250" y="2025"/>
                  <a:pt x="20250" y="18900"/>
                  <a:pt x="20250" y="18900"/>
                </a:cubicBezTo>
                <a:close/>
                <a:moveTo>
                  <a:pt x="19575" y="0"/>
                </a:moveTo>
                <a:lnTo>
                  <a:pt x="4725" y="0"/>
                </a:lnTo>
                <a:cubicBezTo>
                  <a:pt x="3606" y="0"/>
                  <a:pt x="2700" y="906"/>
                  <a:pt x="2700" y="2025"/>
                </a:cubicBezTo>
                <a:lnTo>
                  <a:pt x="2700" y="3375"/>
                </a:lnTo>
                <a:lnTo>
                  <a:pt x="2025" y="3375"/>
                </a:lnTo>
                <a:cubicBezTo>
                  <a:pt x="906" y="3375"/>
                  <a:pt x="0" y="4281"/>
                  <a:pt x="0" y="5400"/>
                </a:cubicBezTo>
                <a:lnTo>
                  <a:pt x="0" y="18900"/>
                </a:lnTo>
                <a:cubicBezTo>
                  <a:pt x="0" y="2039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6"/>
                  <a:pt x="20694" y="0"/>
                  <a:pt x="195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5" name="AutoShape 85"/>
          <p:cNvSpPr>
            <a:spLocks/>
          </p:cNvSpPr>
          <p:nvPr/>
        </p:nvSpPr>
        <p:spPr bwMode="auto">
          <a:xfrm>
            <a:off x="13268325" y="3643313"/>
            <a:ext cx="260350" cy="301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200" y="21600"/>
                </a:moveTo>
                <a:lnTo>
                  <a:pt x="20400" y="21600"/>
                </a:lnTo>
                <a:cubicBezTo>
                  <a:pt x="21062" y="21600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8" y="0"/>
                  <a:pt x="0" y="4830"/>
                  <a:pt x="0" y="10800"/>
                </a:cubicBezTo>
                <a:cubicBezTo>
                  <a:pt x="0" y="16748"/>
                  <a:pt x="538" y="21600"/>
                  <a:pt x="12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6" name="AutoShape 86"/>
          <p:cNvSpPr>
            <a:spLocks/>
          </p:cNvSpPr>
          <p:nvPr/>
        </p:nvSpPr>
        <p:spPr bwMode="auto">
          <a:xfrm>
            <a:off x="13268325" y="3556000"/>
            <a:ext cx="260350" cy="301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200" y="21600"/>
                </a:moveTo>
                <a:lnTo>
                  <a:pt x="20400" y="21600"/>
                </a:lnTo>
                <a:cubicBezTo>
                  <a:pt x="21062" y="21600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8" y="0"/>
                  <a:pt x="0" y="4830"/>
                  <a:pt x="0" y="10800"/>
                </a:cubicBezTo>
                <a:cubicBezTo>
                  <a:pt x="0" y="16748"/>
                  <a:pt x="538" y="21600"/>
                  <a:pt x="12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7" name="AutoShape 87"/>
          <p:cNvSpPr>
            <a:spLocks/>
          </p:cNvSpPr>
          <p:nvPr/>
        </p:nvSpPr>
        <p:spPr bwMode="auto">
          <a:xfrm>
            <a:off x="13268325" y="3468688"/>
            <a:ext cx="260350" cy="301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200" y="21600"/>
                </a:moveTo>
                <a:lnTo>
                  <a:pt x="20400" y="21600"/>
                </a:lnTo>
                <a:cubicBezTo>
                  <a:pt x="21062" y="21600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8" y="0"/>
                  <a:pt x="0" y="4830"/>
                  <a:pt x="0" y="10800"/>
                </a:cubicBezTo>
                <a:cubicBezTo>
                  <a:pt x="0" y="16748"/>
                  <a:pt x="538" y="21600"/>
                  <a:pt x="12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8" name="AutoShape 88"/>
          <p:cNvSpPr>
            <a:spLocks/>
          </p:cNvSpPr>
          <p:nvPr/>
        </p:nvSpPr>
        <p:spPr bwMode="auto">
          <a:xfrm>
            <a:off x="12949238" y="4079875"/>
            <a:ext cx="2603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8" y="0"/>
                  <a:pt x="0" y="4852"/>
                  <a:pt x="0" y="10800"/>
                </a:cubicBezTo>
                <a:cubicBezTo>
                  <a:pt x="0" y="1679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16791"/>
                  <a:pt x="21600" y="10800"/>
                </a:cubicBezTo>
                <a:cubicBezTo>
                  <a:pt x="21600" y="4852"/>
                  <a:pt x="21062" y="0"/>
                  <a:pt x="204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9" name="AutoShape 89"/>
          <p:cNvSpPr>
            <a:spLocks/>
          </p:cNvSpPr>
          <p:nvPr/>
        </p:nvSpPr>
        <p:spPr bwMode="auto">
          <a:xfrm>
            <a:off x="12949238" y="3992563"/>
            <a:ext cx="2603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8" y="0"/>
                  <a:pt x="0" y="4852"/>
                  <a:pt x="0" y="10800"/>
                </a:cubicBezTo>
                <a:cubicBezTo>
                  <a:pt x="0" y="1679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16791"/>
                  <a:pt x="21600" y="10800"/>
                </a:cubicBezTo>
                <a:cubicBezTo>
                  <a:pt x="21600" y="4852"/>
                  <a:pt x="21062" y="0"/>
                  <a:pt x="204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0" name="AutoShape 90"/>
          <p:cNvSpPr>
            <a:spLocks/>
          </p:cNvSpPr>
          <p:nvPr/>
        </p:nvSpPr>
        <p:spPr bwMode="auto">
          <a:xfrm>
            <a:off x="12949238" y="3905250"/>
            <a:ext cx="2603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8" y="0"/>
                  <a:pt x="0" y="4852"/>
                  <a:pt x="0" y="10800"/>
                </a:cubicBezTo>
                <a:cubicBezTo>
                  <a:pt x="0" y="1679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16791"/>
                  <a:pt x="21600" y="10800"/>
                </a:cubicBezTo>
                <a:cubicBezTo>
                  <a:pt x="21600" y="4852"/>
                  <a:pt x="21062" y="0"/>
                  <a:pt x="204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1" name="AutoShape 91"/>
          <p:cNvSpPr>
            <a:spLocks/>
          </p:cNvSpPr>
          <p:nvPr/>
        </p:nvSpPr>
        <p:spPr bwMode="auto">
          <a:xfrm>
            <a:off x="13268325" y="4079875"/>
            <a:ext cx="2603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8" y="0"/>
                  <a:pt x="0" y="4852"/>
                  <a:pt x="0" y="10800"/>
                </a:cubicBezTo>
                <a:cubicBezTo>
                  <a:pt x="0" y="1679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16791"/>
                  <a:pt x="21600" y="10800"/>
                </a:cubicBezTo>
                <a:cubicBezTo>
                  <a:pt x="21600" y="4852"/>
                  <a:pt x="21062" y="0"/>
                  <a:pt x="204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2" name="AutoShape 92"/>
          <p:cNvSpPr>
            <a:spLocks/>
          </p:cNvSpPr>
          <p:nvPr/>
        </p:nvSpPr>
        <p:spPr bwMode="auto">
          <a:xfrm>
            <a:off x="13268325" y="3992563"/>
            <a:ext cx="2603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8" y="0"/>
                  <a:pt x="0" y="4852"/>
                  <a:pt x="0" y="10800"/>
                </a:cubicBezTo>
                <a:cubicBezTo>
                  <a:pt x="0" y="1679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16791"/>
                  <a:pt x="21600" y="10800"/>
                </a:cubicBezTo>
                <a:cubicBezTo>
                  <a:pt x="21600" y="4852"/>
                  <a:pt x="21062" y="0"/>
                  <a:pt x="204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3" name="AutoShape 93"/>
          <p:cNvSpPr>
            <a:spLocks/>
          </p:cNvSpPr>
          <p:nvPr/>
        </p:nvSpPr>
        <p:spPr bwMode="auto">
          <a:xfrm>
            <a:off x="13268325" y="3905250"/>
            <a:ext cx="2603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8" y="0"/>
                  <a:pt x="0" y="4852"/>
                  <a:pt x="0" y="10800"/>
                </a:cubicBezTo>
                <a:cubicBezTo>
                  <a:pt x="0" y="1679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16791"/>
                  <a:pt x="21600" y="10800"/>
                </a:cubicBezTo>
                <a:cubicBezTo>
                  <a:pt x="21600" y="4852"/>
                  <a:pt x="21062" y="0"/>
                  <a:pt x="204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4" name="AutoShape 94"/>
          <p:cNvSpPr>
            <a:spLocks/>
          </p:cNvSpPr>
          <p:nvPr/>
        </p:nvSpPr>
        <p:spPr bwMode="auto">
          <a:xfrm>
            <a:off x="12949238" y="3730625"/>
            <a:ext cx="579437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2"/>
                  <a:pt x="0" y="10800"/>
                </a:cubicBezTo>
                <a:cubicBezTo>
                  <a:pt x="0" y="1677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16770"/>
                  <a:pt x="21600" y="10800"/>
                </a:cubicBezTo>
                <a:cubicBezTo>
                  <a:pt x="21600" y="4852"/>
                  <a:pt x="21358" y="0"/>
                  <a:pt x="2106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5" name="AutoShape 95"/>
          <p:cNvSpPr>
            <a:spLocks/>
          </p:cNvSpPr>
          <p:nvPr/>
        </p:nvSpPr>
        <p:spPr bwMode="auto">
          <a:xfrm>
            <a:off x="12949238" y="3817938"/>
            <a:ext cx="579437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2"/>
                  <a:pt x="0" y="10800"/>
                </a:cubicBezTo>
                <a:cubicBezTo>
                  <a:pt x="0" y="1679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16791"/>
                  <a:pt x="21600" y="10800"/>
                </a:cubicBezTo>
                <a:cubicBezTo>
                  <a:pt x="21600" y="4852"/>
                  <a:pt x="21358" y="0"/>
                  <a:pt x="2106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6" name="AutoShape 96"/>
          <p:cNvSpPr>
            <a:spLocks/>
          </p:cNvSpPr>
          <p:nvPr/>
        </p:nvSpPr>
        <p:spPr bwMode="auto">
          <a:xfrm>
            <a:off x="12949238" y="3411538"/>
            <a:ext cx="260350" cy="260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4800" y="4793"/>
                </a:moveTo>
                <a:lnTo>
                  <a:pt x="16800" y="4793"/>
                </a:lnTo>
                <a:lnTo>
                  <a:pt x="16800" y="16798"/>
                </a:lnTo>
                <a:lnTo>
                  <a:pt x="4800" y="16798"/>
                </a:lnTo>
                <a:cubicBezTo>
                  <a:pt x="4800" y="16798"/>
                  <a:pt x="4800" y="4793"/>
                  <a:pt x="4800" y="4793"/>
                </a:cubicBezTo>
                <a:close/>
                <a:moveTo>
                  <a:pt x="2400" y="21600"/>
                </a:moveTo>
                <a:lnTo>
                  <a:pt x="19200" y="21600"/>
                </a:lnTo>
                <a:cubicBezTo>
                  <a:pt x="20528" y="21600"/>
                  <a:pt x="21600" y="20524"/>
                  <a:pt x="21600" y="19199"/>
                </a:cubicBezTo>
                <a:lnTo>
                  <a:pt x="21600" y="2401"/>
                </a:lnTo>
                <a:cubicBezTo>
                  <a:pt x="21600" y="1076"/>
                  <a:pt x="20528" y="0"/>
                  <a:pt x="19200" y="0"/>
                </a:cubicBezTo>
                <a:lnTo>
                  <a:pt x="2400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9"/>
                </a:lnTo>
                <a:cubicBezTo>
                  <a:pt x="0" y="20524"/>
                  <a:pt x="1072" y="21600"/>
                  <a:pt x="24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7" name="AutoShape 97"/>
          <p:cNvSpPr>
            <a:spLocks/>
          </p:cNvSpPr>
          <p:nvPr/>
        </p:nvSpPr>
        <p:spPr bwMode="auto">
          <a:xfrm>
            <a:off x="10882313" y="8880475"/>
            <a:ext cx="638175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636" y="3375"/>
                </a:moveTo>
                <a:lnTo>
                  <a:pt x="1964" y="3376"/>
                </a:lnTo>
                <a:lnTo>
                  <a:pt x="1964" y="2026"/>
                </a:lnTo>
                <a:cubicBezTo>
                  <a:pt x="1964" y="1653"/>
                  <a:pt x="2403" y="1351"/>
                  <a:pt x="2945" y="1351"/>
                </a:cubicBezTo>
                <a:lnTo>
                  <a:pt x="18655" y="1350"/>
                </a:lnTo>
                <a:cubicBezTo>
                  <a:pt x="19195" y="1350"/>
                  <a:pt x="19636" y="1653"/>
                  <a:pt x="19636" y="2025"/>
                </a:cubicBezTo>
                <a:cubicBezTo>
                  <a:pt x="19636" y="2025"/>
                  <a:pt x="19636" y="3375"/>
                  <a:pt x="19636" y="3375"/>
                </a:cubicBezTo>
                <a:close/>
                <a:moveTo>
                  <a:pt x="19636" y="17547"/>
                </a:moveTo>
                <a:lnTo>
                  <a:pt x="1964" y="17547"/>
                </a:lnTo>
                <a:lnTo>
                  <a:pt x="1964" y="4051"/>
                </a:lnTo>
                <a:lnTo>
                  <a:pt x="19636" y="4050"/>
                </a:lnTo>
                <a:cubicBezTo>
                  <a:pt x="19636" y="4050"/>
                  <a:pt x="19636" y="17547"/>
                  <a:pt x="19636" y="17547"/>
                </a:cubicBezTo>
                <a:close/>
                <a:moveTo>
                  <a:pt x="19636" y="19574"/>
                </a:moveTo>
                <a:cubicBezTo>
                  <a:pt x="19636" y="19947"/>
                  <a:pt x="19195" y="20249"/>
                  <a:pt x="18655" y="20249"/>
                </a:cubicBezTo>
                <a:lnTo>
                  <a:pt x="2945" y="20250"/>
                </a:lnTo>
                <a:cubicBezTo>
                  <a:pt x="2403" y="20250"/>
                  <a:pt x="1964" y="19947"/>
                  <a:pt x="1964" y="19575"/>
                </a:cubicBezTo>
                <a:lnTo>
                  <a:pt x="1964" y="18222"/>
                </a:lnTo>
                <a:lnTo>
                  <a:pt x="19636" y="18222"/>
                </a:lnTo>
                <a:cubicBezTo>
                  <a:pt x="19636" y="18222"/>
                  <a:pt x="19636" y="19574"/>
                  <a:pt x="19636" y="19574"/>
                </a:cubicBezTo>
                <a:close/>
                <a:moveTo>
                  <a:pt x="18655" y="0"/>
                </a:moveTo>
                <a:lnTo>
                  <a:pt x="2945" y="1"/>
                </a:lnTo>
                <a:cubicBezTo>
                  <a:pt x="1317" y="1"/>
                  <a:pt x="0" y="907"/>
                  <a:pt x="0" y="2026"/>
                </a:cubicBezTo>
                <a:lnTo>
                  <a:pt x="0" y="19575"/>
                </a:lnTo>
                <a:cubicBezTo>
                  <a:pt x="0" y="20694"/>
                  <a:pt x="1317" y="21600"/>
                  <a:pt x="2945" y="21600"/>
                </a:cubicBezTo>
                <a:lnTo>
                  <a:pt x="18655" y="21599"/>
                </a:lnTo>
                <a:cubicBezTo>
                  <a:pt x="20281" y="21599"/>
                  <a:pt x="21600" y="20693"/>
                  <a:pt x="21600" y="19574"/>
                </a:cubicBezTo>
                <a:lnTo>
                  <a:pt x="21600" y="2025"/>
                </a:lnTo>
                <a:cubicBezTo>
                  <a:pt x="21600" y="906"/>
                  <a:pt x="20281" y="0"/>
                  <a:pt x="1865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8" name="AutoShape 98"/>
          <p:cNvSpPr>
            <a:spLocks/>
          </p:cNvSpPr>
          <p:nvPr/>
        </p:nvSpPr>
        <p:spPr bwMode="auto">
          <a:xfrm>
            <a:off x="11142663" y="8967788"/>
            <a:ext cx="117475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00"/>
                </a:moveTo>
                <a:cubicBezTo>
                  <a:pt x="21600" y="16759"/>
                  <a:pt x="20387" y="21600"/>
                  <a:pt x="18900" y="21600"/>
                </a:cubicBezTo>
                <a:lnTo>
                  <a:pt x="2700" y="21600"/>
                </a:lnTo>
                <a:cubicBezTo>
                  <a:pt x="1202" y="21600"/>
                  <a:pt x="0" y="16759"/>
                  <a:pt x="0" y="10800"/>
                </a:cubicBezTo>
                <a:cubicBezTo>
                  <a:pt x="0" y="4841"/>
                  <a:pt x="1202" y="0"/>
                  <a:pt x="2700" y="0"/>
                </a:cubicBezTo>
                <a:lnTo>
                  <a:pt x="18900" y="0"/>
                </a:lnTo>
                <a:cubicBezTo>
                  <a:pt x="20387" y="0"/>
                  <a:pt x="21600" y="4841"/>
                  <a:pt x="2160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9" name="AutoShape 99"/>
          <p:cNvSpPr>
            <a:spLocks/>
          </p:cNvSpPr>
          <p:nvPr/>
        </p:nvSpPr>
        <p:spPr bwMode="auto">
          <a:xfrm>
            <a:off x="11172825" y="9694863"/>
            <a:ext cx="57150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00"/>
                </a:moveTo>
                <a:cubicBezTo>
                  <a:pt x="21600" y="16770"/>
                  <a:pt x="19174" y="21600"/>
                  <a:pt x="16200" y="21600"/>
                </a:cubicBezTo>
                <a:lnTo>
                  <a:pt x="5400" y="21600"/>
                </a:lnTo>
                <a:cubicBezTo>
                  <a:pt x="2405" y="21600"/>
                  <a:pt x="0" y="16770"/>
                  <a:pt x="0" y="10800"/>
                </a:cubicBezTo>
                <a:cubicBezTo>
                  <a:pt x="0" y="4830"/>
                  <a:pt x="2405" y="0"/>
                  <a:pt x="5400" y="0"/>
                </a:cubicBezTo>
                <a:lnTo>
                  <a:pt x="16200" y="0"/>
                </a:lnTo>
                <a:cubicBezTo>
                  <a:pt x="19174" y="0"/>
                  <a:pt x="21600" y="4830"/>
                  <a:pt x="21600" y="10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0" name="AutoShape 100"/>
          <p:cNvSpPr>
            <a:spLocks/>
          </p:cNvSpPr>
          <p:nvPr/>
        </p:nvSpPr>
        <p:spPr bwMode="auto">
          <a:xfrm>
            <a:off x="8937625" y="8880475"/>
            <a:ext cx="812800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057" y="6750"/>
                </a:moveTo>
                <a:lnTo>
                  <a:pt x="1543" y="6750"/>
                </a:lnTo>
                <a:lnTo>
                  <a:pt x="1543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5"/>
                </a:moveTo>
                <a:lnTo>
                  <a:pt x="4114" y="10125"/>
                </a:lnTo>
                <a:lnTo>
                  <a:pt x="3857" y="8100"/>
                </a:lnTo>
                <a:lnTo>
                  <a:pt x="17743" y="8100"/>
                </a:lnTo>
                <a:cubicBezTo>
                  <a:pt x="17743" y="8100"/>
                  <a:pt x="17485" y="10125"/>
                  <a:pt x="17485" y="10125"/>
                </a:cubicBezTo>
                <a:close/>
                <a:moveTo>
                  <a:pt x="16542" y="17550"/>
                </a:moveTo>
                <a:lnTo>
                  <a:pt x="5057" y="17550"/>
                </a:lnTo>
                <a:lnTo>
                  <a:pt x="4200" y="10800"/>
                </a:lnTo>
                <a:lnTo>
                  <a:pt x="17399" y="10800"/>
                </a:lnTo>
                <a:cubicBezTo>
                  <a:pt x="17399" y="10800"/>
                  <a:pt x="16542" y="17550"/>
                  <a:pt x="16542" y="17550"/>
                </a:cubicBezTo>
                <a:close/>
                <a:moveTo>
                  <a:pt x="5401" y="20250"/>
                </a:moveTo>
                <a:lnTo>
                  <a:pt x="5143" y="18225"/>
                </a:lnTo>
                <a:lnTo>
                  <a:pt x="16456" y="18225"/>
                </a:lnTo>
                <a:lnTo>
                  <a:pt x="16200" y="20250"/>
                </a:lnTo>
                <a:cubicBezTo>
                  <a:pt x="16200" y="20250"/>
                  <a:pt x="5401" y="20250"/>
                  <a:pt x="5401" y="20250"/>
                </a:cubicBezTo>
                <a:close/>
                <a:moveTo>
                  <a:pt x="3857" y="1350"/>
                </a:moveTo>
                <a:lnTo>
                  <a:pt x="17743" y="1350"/>
                </a:lnTo>
                <a:lnTo>
                  <a:pt x="18514" y="3375"/>
                </a:lnTo>
                <a:lnTo>
                  <a:pt x="3086" y="3375"/>
                </a:lnTo>
                <a:cubicBezTo>
                  <a:pt x="3086" y="3375"/>
                  <a:pt x="3857" y="1350"/>
                  <a:pt x="3857" y="1350"/>
                </a:cubicBezTo>
                <a:close/>
                <a:moveTo>
                  <a:pt x="20143" y="3390"/>
                </a:moveTo>
                <a:lnTo>
                  <a:pt x="19206" y="923"/>
                </a:lnTo>
                <a:cubicBezTo>
                  <a:pt x="18997" y="372"/>
                  <a:pt x="18407" y="0"/>
                  <a:pt x="17743" y="0"/>
                </a:cubicBezTo>
                <a:lnTo>
                  <a:pt x="3857" y="0"/>
                </a:lnTo>
                <a:cubicBezTo>
                  <a:pt x="3193" y="0"/>
                  <a:pt x="2603" y="372"/>
                  <a:pt x="2393" y="923"/>
                </a:cubicBezTo>
                <a:lnTo>
                  <a:pt x="1449" y="3391"/>
                </a:lnTo>
                <a:cubicBezTo>
                  <a:pt x="643" y="3437"/>
                  <a:pt x="0" y="4009"/>
                  <a:pt x="0" y="4725"/>
                </a:cubicBezTo>
                <a:lnTo>
                  <a:pt x="0" y="6750"/>
                </a:lnTo>
                <a:cubicBezTo>
                  <a:pt x="0" y="7495"/>
                  <a:pt x="691" y="8100"/>
                  <a:pt x="1543" y="8100"/>
                </a:cubicBezTo>
                <a:lnTo>
                  <a:pt x="2341" y="8100"/>
                </a:lnTo>
                <a:cubicBezTo>
                  <a:pt x="2341" y="8151"/>
                  <a:pt x="2317" y="8199"/>
                  <a:pt x="2324" y="8249"/>
                </a:cubicBezTo>
                <a:lnTo>
                  <a:pt x="3867" y="20399"/>
                </a:lnTo>
                <a:cubicBezTo>
                  <a:pt x="3953" y="21083"/>
                  <a:pt x="4614" y="21600"/>
                  <a:pt x="5401" y="21600"/>
                </a:cubicBezTo>
                <a:lnTo>
                  <a:pt x="16200" y="21600"/>
                </a:lnTo>
                <a:cubicBezTo>
                  <a:pt x="16987" y="21600"/>
                  <a:pt x="17647" y="21083"/>
                  <a:pt x="17732" y="20399"/>
                </a:cubicBezTo>
                <a:lnTo>
                  <a:pt x="19275" y="8249"/>
                </a:lnTo>
                <a:cubicBezTo>
                  <a:pt x="19283" y="8199"/>
                  <a:pt x="19259" y="8151"/>
                  <a:pt x="19259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7"/>
                  <a:pt x="20952" y="3432"/>
                  <a:pt x="20143" y="339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1" name="AutoShape 101"/>
          <p:cNvSpPr>
            <a:spLocks/>
          </p:cNvSpPr>
          <p:nvPr/>
        </p:nvSpPr>
        <p:spPr bwMode="auto">
          <a:xfrm>
            <a:off x="7021513" y="8939213"/>
            <a:ext cx="928687" cy="8128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8514"/>
                </a:moveTo>
                <a:cubicBezTo>
                  <a:pt x="20250" y="19366"/>
                  <a:pt x="19644" y="20057"/>
                  <a:pt x="18900" y="20057"/>
                </a:cubicBezTo>
                <a:lnTo>
                  <a:pt x="2700" y="20057"/>
                </a:lnTo>
                <a:cubicBezTo>
                  <a:pt x="1956" y="20057"/>
                  <a:pt x="1350" y="19366"/>
                  <a:pt x="1350" y="18514"/>
                </a:cubicBezTo>
                <a:lnTo>
                  <a:pt x="1350" y="13114"/>
                </a:lnTo>
                <a:lnTo>
                  <a:pt x="4051" y="1542"/>
                </a:lnTo>
                <a:lnTo>
                  <a:pt x="17549" y="1542"/>
                </a:lnTo>
                <a:lnTo>
                  <a:pt x="20250" y="13114"/>
                </a:lnTo>
                <a:cubicBezTo>
                  <a:pt x="20250" y="13114"/>
                  <a:pt x="20250" y="18514"/>
                  <a:pt x="20250" y="18514"/>
                </a:cubicBezTo>
                <a:close/>
                <a:moveTo>
                  <a:pt x="21549" y="12694"/>
                </a:moveTo>
                <a:lnTo>
                  <a:pt x="18847" y="1118"/>
                </a:lnTo>
                <a:cubicBezTo>
                  <a:pt x="18684" y="461"/>
                  <a:pt x="18151" y="0"/>
                  <a:pt x="17550" y="0"/>
                </a:cubicBezTo>
                <a:lnTo>
                  <a:pt x="10800" y="0"/>
                </a:lnTo>
                <a:lnTo>
                  <a:pt x="4050" y="0"/>
                </a:lnTo>
                <a:cubicBezTo>
                  <a:pt x="3449" y="0"/>
                  <a:pt x="2916" y="461"/>
                  <a:pt x="2753" y="1118"/>
                </a:cubicBezTo>
                <a:lnTo>
                  <a:pt x="51" y="12694"/>
                </a:lnTo>
                <a:cubicBezTo>
                  <a:pt x="17" y="12835"/>
                  <a:pt x="0" y="12976"/>
                  <a:pt x="0" y="13114"/>
                </a:cubicBezTo>
                <a:lnTo>
                  <a:pt x="0" y="18514"/>
                </a:lnTo>
                <a:cubicBezTo>
                  <a:pt x="0" y="20218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218"/>
                  <a:pt x="21600" y="18514"/>
                </a:cubicBezTo>
                <a:lnTo>
                  <a:pt x="21600" y="13114"/>
                </a:lnTo>
                <a:cubicBezTo>
                  <a:pt x="21600" y="12976"/>
                  <a:pt x="21583" y="12835"/>
                  <a:pt x="21549" y="126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2" name="AutoShape 102"/>
          <p:cNvSpPr>
            <a:spLocks/>
          </p:cNvSpPr>
          <p:nvPr/>
        </p:nvSpPr>
        <p:spPr bwMode="auto">
          <a:xfrm>
            <a:off x="7137400" y="9055100"/>
            <a:ext cx="708025" cy="522288"/>
          </a:xfrm>
          <a:custGeom>
            <a:avLst/>
            <a:gdLst/>
            <a:ahLst/>
            <a:cxnLst/>
            <a:rect l="0" t="0" r="r" b="b"/>
            <a:pathLst>
              <a:path w="21519" h="21600">
                <a:moveTo>
                  <a:pt x="18071" y="14400"/>
                </a:moveTo>
                <a:lnTo>
                  <a:pt x="16604" y="14400"/>
                </a:lnTo>
                <a:cubicBezTo>
                  <a:pt x="15931" y="14400"/>
                  <a:pt x="15326" y="14907"/>
                  <a:pt x="15024" y="15726"/>
                </a:cubicBezTo>
                <a:lnTo>
                  <a:pt x="13746" y="19200"/>
                </a:lnTo>
                <a:lnTo>
                  <a:pt x="7774" y="19200"/>
                </a:lnTo>
                <a:lnTo>
                  <a:pt x="6496" y="15726"/>
                </a:lnTo>
                <a:cubicBezTo>
                  <a:pt x="6194" y="14907"/>
                  <a:pt x="5589" y="14400"/>
                  <a:pt x="4916" y="14400"/>
                </a:cubicBezTo>
                <a:lnTo>
                  <a:pt x="3449" y="14400"/>
                </a:lnTo>
                <a:lnTo>
                  <a:pt x="1344" y="14400"/>
                </a:lnTo>
                <a:lnTo>
                  <a:pt x="3925" y="1200"/>
                </a:lnTo>
                <a:lnTo>
                  <a:pt x="17595" y="1200"/>
                </a:lnTo>
                <a:lnTo>
                  <a:pt x="20176" y="14400"/>
                </a:lnTo>
                <a:cubicBezTo>
                  <a:pt x="20176" y="14400"/>
                  <a:pt x="18071" y="14400"/>
                  <a:pt x="18071" y="14400"/>
                </a:cubicBezTo>
                <a:close/>
                <a:moveTo>
                  <a:pt x="17595" y="0"/>
                </a:moveTo>
                <a:lnTo>
                  <a:pt x="3925" y="0"/>
                </a:lnTo>
                <a:cubicBezTo>
                  <a:pt x="3525" y="0"/>
                  <a:pt x="3175" y="366"/>
                  <a:pt x="3071" y="892"/>
                </a:cubicBezTo>
                <a:lnTo>
                  <a:pt x="29" y="15292"/>
                </a:lnTo>
                <a:cubicBezTo>
                  <a:pt x="-40" y="15652"/>
                  <a:pt x="16" y="16035"/>
                  <a:pt x="183" y="16331"/>
                </a:cubicBezTo>
                <a:cubicBezTo>
                  <a:pt x="351" y="16626"/>
                  <a:pt x="609" y="16800"/>
                  <a:pt x="883" y="16800"/>
                </a:cubicBezTo>
                <a:lnTo>
                  <a:pt x="3449" y="16800"/>
                </a:lnTo>
                <a:lnTo>
                  <a:pt x="4456" y="16800"/>
                </a:lnTo>
                <a:lnTo>
                  <a:pt x="4916" y="16800"/>
                </a:lnTo>
                <a:lnTo>
                  <a:pt x="6194" y="20274"/>
                </a:lnTo>
                <a:cubicBezTo>
                  <a:pt x="6493" y="21087"/>
                  <a:pt x="7105" y="21600"/>
                  <a:pt x="7774" y="21600"/>
                </a:cubicBezTo>
                <a:lnTo>
                  <a:pt x="13746" y="21600"/>
                </a:lnTo>
                <a:cubicBezTo>
                  <a:pt x="14415" y="21600"/>
                  <a:pt x="15027" y="21087"/>
                  <a:pt x="15326" y="20274"/>
                </a:cubicBezTo>
                <a:lnTo>
                  <a:pt x="16604" y="16800"/>
                </a:lnTo>
                <a:lnTo>
                  <a:pt x="17064" y="16800"/>
                </a:lnTo>
                <a:lnTo>
                  <a:pt x="18071" y="16800"/>
                </a:lnTo>
                <a:lnTo>
                  <a:pt x="20637" y="16800"/>
                </a:lnTo>
                <a:cubicBezTo>
                  <a:pt x="20911" y="16800"/>
                  <a:pt x="21169" y="16626"/>
                  <a:pt x="21337" y="16331"/>
                </a:cubicBezTo>
                <a:cubicBezTo>
                  <a:pt x="21504" y="16035"/>
                  <a:pt x="21560" y="15652"/>
                  <a:pt x="21490" y="15292"/>
                </a:cubicBezTo>
                <a:lnTo>
                  <a:pt x="18449" y="892"/>
                </a:lnTo>
                <a:cubicBezTo>
                  <a:pt x="18345" y="366"/>
                  <a:pt x="17995" y="0"/>
                  <a:pt x="1759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3" name="AutoShape 103"/>
          <p:cNvSpPr>
            <a:spLocks/>
          </p:cNvSpPr>
          <p:nvPr/>
        </p:nvSpPr>
        <p:spPr bwMode="auto">
          <a:xfrm>
            <a:off x="5308600" y="9083675"/>
            <a:ext cx="333375" cy="2190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661" y="0"/>
                </a:moveTo>
                <a:cubicBezTo>
                  <a:pt x="9461" y="0"/>
                  <a:pt x="0" y="9233"/>
                  <a:pt x="0" y="20160"/>
                </a:cubicBezTo>
                <a:cubicBezTo>
                  <a:pt x="0" y="20955"/>
                  <a:pt x="421" y="21600"/>
                  <a:pt x="939" y="21600"/>
                </a:cubicBezTo>
                <a:cubicBezTo>
                  <a:pt x="1457" y="21600"/>
                  <a:pt x="1878" y="20955"/>
                  <a:pt x="1878" y="20160"/>
                </a:cubicBezTo>
                <a:cubicBezTo>
                  <a:pt x="1878" y="10956"/>
                  <a:pt x="10655" y="2880"/>
                  <a:pt x="20661" y="2880"/>
                </a:cubicBezTo>
                <a:cubicBezTo>
                  <a:pt x="21179" y="2880"/>
                  <a:pt x="21600" y="2235"/>
                  <a:pt x="21600" y="1440"/>
                </a:cubicBezTo>
                <a:cubicBezTo>
                  <a:pt x="21600" y="645"/>
                  <a:pt x="21179" y="0"/>
                  <a:pt x="2066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4" name="AutoShape 104"/>
          <p:cNvSpPr>
            <a:spLocks/>
          </p:cNvSpPr>
          <p:nvPr/>
        </p:nvSpPr>
        <p:spPr bwMode="auto">
          <a:xfrm>
            <a:off x="5162550" y="8939213"/>
            <a:ext cx="928688" cy="8128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7" y="16918"/>
                  <a:pt x="8913" y="16812"/>
                </a:cubicBezTo>
                <a:cubicBezTo>
                  <a:pt x="8847" y="16800"/>
                  <a:pt x="8782" y="16795"/>
                  <a:pt x="8717" y="16795"/>
                </a:cubicBezTo>
                <a:cubicBezTo>
                  <a:pt x="8316" y="16795"/>
                  <a:pt x="7932" y="16999"/>
                  <a:pt x="7674" y="17359"/>
                </a:cubicBezTo>
                <a:cubicBezTo>
                  <a:pt x="7384" y="17762"/>
                  <a:pt x="6563" y="18657"/>
                  <a:pt x="5591" y="19318"/>
                </a:cubicBezTo>
                <a:cubicBezTo>
                  <a:pt x="5854" y="18628"/>
                  <a:pt x="6061" y="17854"/>
                  <a:pt x="6074" y="17056"/>
                </a:cubicBezTo>
                <a:cubicBezTo>
                  <a:pt x="6078" y="17007"/>
                  <a:pt x="6080" y="16957"/>
                  <a:pt x="6080" y="16914"/>
                </a:cubicBezTo>
                <a:cubicBezTo>
                  <a:pt x="6080" y="16335"/>
                  <a:pt x="5796" y="15803"/>
                  <a:pt x="5345" y="15540"/>
                </a:cubicBezTo>
                <a:cubicBezTo>
                  <a:pt x="2843" y="14080"/>
                  <a:pt x="1350" y="11731"/>
                  <a:pt x="1350" y="9257"/>
                </a:cubicBezTo>
                <a:cubicBezTo>
                  <a:pt x="1350" y="5003"/>
                  <a:pt x="5589" y="1543"/>
                  <a:pt x="10800" y="1543"/>
                </a:cubicBezTo>
                <a:cubicBezTo>
                  <a:pt x="16011" y="1543"/>
                  <a:pt x="20250" y="5003"/>
                  <a:pt x="20250" y="9257"/>
                </a:cubicBezTo>
                <a:cubicBezTo>
                  <a:pt x="20250" y="13511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5"/>
                  <a:pt x="0" y="9257"/>
                </a:cubicBezTo>
                <a:cubicBezTo>
                  <a:pt x="0" y="12441"/>
                  <a:pt x="1876" y="15248"/>
                  <a:pt x="4730" y="16914"/>
                </a:cubicBezTo>
                <a:cubicBezTo>
                  <a:pt x="4730" y="16935"/>
                  <a:pt x="4725" y="16949"/>
                  <a:pt x="4725" y="16971"/>
                </a:cubicBezTo>
                <a:cubicBezTo>
                  <a:pt x="4725" y="18355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10"/>
                  <a:pt x="3375" y="20803"/>
                  <a:pt x="3375" y="20901"/>
                </a:cubicBezTo>
                <a:cubicBezTo>
                  <a:pt x="3375" y="21287"/>
                  <a:pt x="3648" y="21600"/>
                  <a:pt x="3986" y="21600"/>
                </a:cubicBezTo>
                <a:cubicBezTo>
                  <a:pt x="4050" y="21600"/>
                  <a:pt x="4161" y="21580"/>
                  <a:pt x="4159" y="21590"/>
                </a:cubicBezTo>
                <a:cubicBezTo>
                  <a:pt x="6268" y="21195"/>
                  <a:pt x="8255" y="18980"/>
                  <a:pt x="8717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5" name="AutoShape 105"/>
          <p:cNvSpPr>
            <a:spLocks/>
          </p:cNvSpPr>
          <p:nvPr/>
        </p:nvSpPr>
        <p:spPr bwMode="auto">
          <a:xfrm>
            <a:off x="3305175" y="9055100"/>
            <a:ext cx="927100" cy="5810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9438"/>
                </a:moveTo>
                <a:cubicBezTo>
                  <a:pt x="7005" y="19438"/>
                  <a:pt x="3289" y="15989"/>
                  <a:pt x="1437" y="10797"/>
                </a:cubicBezTo>
                <a:cubicBezTo>
                  <a:pt x="3299" y="5599"/>
                  <a:pt x="7010" y="2162"/>
                  <a:pt x="10800" y="2162"/>
                </a:cubicBezTo>
                <a:cubicBezTo>
                  <a:pt x="14595" y="2162"/>
                  <a:pt x="18311" y="5611"/>
                  <a:pt x="20163" y="10803"/>
                </a:cubicBezTo>
                <a:cubicBezTo>
                  <a:pt x="18301" y="16000"/>
                  <a:pt x="14590" y="19438"/>
                  <a:pt x="10800" y="19438"/>
                </a:cubicBezTo>
                <a:moveTo>
                  <a:pt x="21576" y="10562"/>
                </a:moveTo>
                <a:cubicBezTo>
                  <a:pt x="21570" y="10516"/>
                  <a:pt x="21574" y="10468"/>
                  <a:pt x="21563" y="10423"/>
                </a:cubicBezTo>
                <a:cubicBezTo>
                  <a:pt x="21559" y="10406"/>
                  <a:pt x="21549" y="10395"/>
                  <a:pt x="21545" y="10378"/>
                </a:cubicBezTo>
                <a:cubicBezTo>
                  <a:pt x="21538" y="10352"/>
                  <a:pt x="21539" y="10323"/>
                  <a:pt x="21530" y="10298"/>
                </a:cubicBezTo>
                <a:cubicBezTo>
                  <a:pt x="19569" y="4298"/>
                  <a:pt x="15302" y="0"/>
                  <a:pt x="10800" y="0"/>
                </a:cubicBezTo>
                <a:cubicBezTo>
                  <a:pt x="6298" y="0"/>
                  <a:pt x="2031" y="4291"/>
                  <a:pt x="70" y="10290"/>
                </a:cubicBezTo>
                <a:cubicBezTo>
                  <a:pt x="61" y="10316"/>
                  <a:pt x="62" y="10344"/>
                  <a:pt x="55" y="10370"/>
                </a:cubicBezTo>
                <a:cubicBezTo>
                  <a:pt x="51" y="10388"/>
                  <a:pt x="41" y="10399"/>
                  <a:pt x="37" y="10416"/>
                </a:cubicBezTo>
                <a:cubicBezTo>
                  <a:pt x="26" y="10460"/>
                  <a:pt x="30" y="10509"/>
                  <a:pt x="24" y="10554"/>
                </a:cubicBezTo>
                <a:cubicBezTo>
                  <a:pt x="12" y="10635"/>
                  <a:pt x="0" y="10714"/>
                  <a:pt x="0" y="10796"/>
                </a:cubicBezTo>
                <a:cubicBezTo>
                  <a:pt x="0" y="10878"/>
                  <a:pt x="12" y="10956"/>
                  <a:pt x="24" y="11038"/>
                </a:cubicBezTo>
                <a:cubicBezTo>
                  <a:pt x="30" y="11084"/>
                  <a:pt x="26" y="11131"/>
                  <a:pt x="37" y="11175"/>
                </a:cubicBezTo>
                <a:cubicBezTo>
                  <a:pt x="41" y="11194"/>
                  <a:pt x="51" y="11205"/>
                  <a:pt x="55" y="11221"/>
                </a:cubicBezTo>
                <a:cubicBezTo>
                  <a:pt x="62" y="11248"/>
                  <a:pt x="61" y="11276"/>
                  <a:pt x="70" y="11302"/>
                </a:cubicBezTo>
                <a:cubicBezTo>
                  <a:pt x="2031" y="17300"/>
                  <a:pt x="6298" y="21600"/>
                  <a:pt x="10800" y="21600"/>
                </a:cubicBezTo>
                <a:cubicBezTo>
                  <a:pt x="15302" y="21600"/>
                  <a:pt x="19569" y="17308"/>
                  <a:pt x="21530" y="11310"/>
                </a:cubicBezTo>
                <a:cubicBezTo>
                  <a:pt x="21539" y="11284"/>
                  <a:pt x="21538" y="11256"/>
                  <a:pt x="21545" y="11229"/>
                </a:cubicBezTo>
                <a:cubicBezTo>
                  <a:pt x="21549" y="11212"/>
                  <a:pt x="21559" y="11201"/>
                  <a:pt x="21563" y="11183"/>
                </a:cubicBezTo>
                <a:cubicBezTo>
                  <a:pt x="21574" y="11139"/>
                  <a:pt x="21570" y="11090"/>
                  <a:pt x="21576" y="11045"/>
                </a:cubicBezTo>
                <a:cubicBezTo>
                  <a:pt x="21588" y="10964"/>
                  <a:pt x="21600" y="10886"/>
                  <a:pt x="21600" y="10804"/>
                </a:cubicBezTo>
                <a:cubicBezTo>
                  <a:pt x="21600" y="10722"/>
                  <a:pt x="21588" y="10643"/>
                  <a:pt x="21576" y="1056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6" name="AutoShape 106"/>
          <p:cNvSpPr>
            <a:spLocks/>
          </p:cNvSpPr>
          <p:nvPr/>
        </p:nvSpPr>
        <p:spPr bwMode="auto">
          <a:xfrm>
            <a:off x="3652838" y="9229725"/>
            <a:ext cx="131762" cy="1301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203" y="0"/>
                </a:moveTo>
                <a:cubicBezTo>
                  <a:pt x="19193" y="0"/>
                  <a:pt x="19184" y="5"/>
                  <a:pt x="19174" y="5"/>
                </a:cubicBezTo>
                <a:cubicBezTo>
                  <a:pt x="8586" y="23"/>
                  <a:pt x="0" y="8607"/>
                  <a:pt x="0" y="19198"/>
                </a:cubicBezTo>
                <a:cubicBezTo>
                  <a:pt x="0" y="20524"/>
                  <a:pt x="1077" y="21600"/>
                  <a:pt x="2402" y="21600"/>
                </a:cubicBezTo>
                <a:cubicBezTo>
                  <a:pt x="3723" y="21600"/>
                  <a:pt x="4799" y="20524"/>
                  <a:pt x="4799" y="19198"/>
                </a:cubicBezTo>
                <a:cubicBezTo>
                  <a:pt x="4799" y="11262"/>
                  <a:pt x="11262" y="4803"/>
                  <a:pt x="19203" y="4803"/>
                </a:cubicBezTo>
                <a:lnTo>
                  <a:pt x="19203" y="4798"/>
                </a:lnTo>
                <a:cubicBezTo>
                  <a:pt x="20523" y="4798"/>
                  <a:pt x="21600" y="3722"/>
                  <a:pt x="21600" y="2402"/>
                </a:cubicBezTo>
                <a:cubicBezTo>
                  <a:pt x="21600" y="1076"/>
                  <a:pt x="20523" y="0"/>
                  <a:pt x="1920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7" name="AutoShape 107"/>
          <p:cNvSpPr>
            <a:spLocks/>
          </p:cNvSpPr>
          <p:nvPr/>
        </p:nvSpPr>
        <p:spPr bwMode="auto">
          <a:xfrm>
            <a:off x="3565525" y="9142413"/>
            <a:ext cx="406400" cy="406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0057"/>
                </a:moveTo>
                <a:cubicBezTo>
                  <a:pt x="5695" y="20057"/>
                  <a:pt x="1543" y="15905"/>
                  <a:pt x="1543" y="10800"/>
                </a:cubicBezTo>
                <a:cubicBezTo>
                  <a:pt x="1543" y="5695"/>
                  <a:pt x="5695" y="1543"/>
                  <a:pt x="10800" y="1543"/>
                </a:cubicBezTo>
                <a:cubicBezTo>
                  <a:pt x="15905" y="1543"/>
                  <a:pt x="20057" y="5695"/>
                  <a:pt x="20057" y="10800"/>
                </a:cubicBezTo>
                <a:cubicBezTo>
                  <a:pt x="20057" y="15905"/>
                  <a:pt x="15905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8" name="AutoShape 108"/>
          <p:cNvSpPr>
            <a:spLocks/>
          </p:cNvSpPr>
          <p:nvPr/>
        </p:nvSpPr>
        <p:spPr bwMode="auto">
          <a:xfrm>
            <a:off x="1736725" y="9055100"/>
            <a:ext cx="349250" cy="3492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800"/>
                </a:moveTo>
                <a:cubicBezTo>
                  <a:pt x="15764" y="1800"/>
                  <a:pt x="19800" y="5836"/>
                  <a:pt x="19800" y="10800"/>
                </a:cubicBezTo>
                <a:cubicBezTo>
                  <a:pt x="19800" y="15764"/>
                  <a:pt x="15764" y="19800"/>
                  <a:pt x="10800" y="19800"/>
                </a:cubicBezTo>
                <a:cubicBezTo>
                  <a:pt x="5836" y="19800"/>
                  <a:pt x="1800" y="15764"/>
                  <a:pt x="1800" y="10800"/>
                </a:cubicBezTo>
                <a:cubicBezTo>
                  <a:pt x="1800" y="5836"/>
                  <a:pt x="5836" y="1800"/>
                  <a:pt x="10800" y="1800"/>
                </a:cubicBezTo>
                <a:moveTo>
                  <a:pt x="10800" y="21600"/>
                </a:moveTo>
                <a:cubicBezTo>
                  <a:pt x="16756" y="21600"/>
                  <a:pt x="21600" y="16756"/>
                  <a:pt x="21600" y="10800"/>
                </a:cubicBezTo>
                <a:cubicBezTo>
                  <a:pt x="21600" y="4844"/>
                  <a:pt x="16756" y="0"/>
                  <a:pt x="10800" y="0"/>
                </a:cubicBezTo>
                <a:cubicBezTo>
                  <a:pt x="4844" y="0"/>
                  <a:pt x="0" y="4844"/>
                  <a:pt x="0" y="10800"/>
                </a:cubicBezTo>
                <a:cubicBezTo>
                  <a:pt x="0" y="16756"/>
                  <a:pt x="4844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9" name="AutoShape 109"/>
          <p:cNvSpPr>
            <a:spLocks/>
          </p:cNvSpPr>
          <p:nvPr/>
        </p:nvSpPr>
        <p:spPr bwMode="auto">
          <a:xfrm>
            <a:off x="1563688" y="8880475"/>
            <a:ext cx="696912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905" y="20171"/>
                </a:moveTo>
                <a:cubicBezTo>
                  <a:pt x="10886" y="20184"/>
                  <a:pt x="10831" y="20215"/>
                  <a:pt x="10783" y="20237"/>
                </a:cubicBezTo>
                <a:cubicBezTo>
                  <a:pt x="10774" y="20218"/>
                  <a:pt x="10707" y="20179"/>
                  <a:pt x="10667" y="20147"/>
                </a:cubicBezTo>
                <a:cubicBezTo>
                  <a:pt x="7369" y="17301"/>
                  <a:pt x="1800" y="12497"/>
                  <a:pt x="1800" y="8101"/>
                </a:cubicBezTo>
                <a:cubicBezTo>
                  <a:pt x="1800" y="4379"/>
                  <a:pt x="5838" y="1350"/>
                  <a:pt x="10800" y="1350"/>
                </a:cubicBezTo>
                <a:cubicBezTo>
                  <a:pt x="15762" y="1350"/>
                  <a:pt x="19800" y="4379"/>
                  <a:pt x="19800" y="8101"/>
                </a:cubicBezTo>
                <a:cubicBezTo>
                  <a:pt x="19800" y="12497"/>
                  <a:pt x="14231" y="17301"/>
                  <a:pt x="10905" y="20171"/>
                </a:cubicBezTo>
                <a:moveTo>
                  <a:pt x="10800" y="0"/>
                </a:moveTo>
                <a:cubicBezTo>
                  <a:pt x="4845" y="0"/>
                  <a:pt x="0" y="3589"/>
                  <a:pt x="0" y="8101"/>
                </a:cubicBezTo>
                <a:cubicBezTo>
                  <a:pt x="0" y="12827"/>
                  <a:pt x="5400" y="17660"/>
                  <a:pt x="9338" y="21057"/>
                </a:cubicBezTo>
                <a:cubicBezTo>
                  <a:pt x="9352" y="21070"/>
                  <a:pt x="9985" y="21600"/>
                  <a:pt x="10766" y="21600"/>
                </a:cubicBezTo>
                <a:lnTo>
                  <a:pt x="10834" y="21600"/>
                </a:lnTo>
                <a:cubicBezTo>
                  <a:pt x="11616" y="21600"/>
                  <a:pt x="12247" y="21070"/>
                  <a:pt x="12262" y="21057"/>
                </a:cubicBezTo>
                <a:cubicBezTo>
                  <a:pt x="16200" y="17660"/>
                  <a:pt x="21600" y="12827"/>
                  <a:pt x="21600" y="8101"/>
                </a:cubicBezTo>
                <a:cubicBezTo>
                  <a:pt x="21600" y="3589"/>
                  <a:pt x="16756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0" name="AutoShape 110"/>
          <p:cNvSpPr>
            <a:spLocks/>
          </p:cNvSpPr>
          <p:nvPr/>
        </p:nvSpPr>
        <p:spPr bwMode="auto">
          <a:xfrm>
            <a:off x="10853738" y="7196138"/>
            <a:ext cx="695325" cy="4651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700" y="20255"/>
                </a:moveTo>
                <a:lnTo>
                  <a:pt x="900" y="20255"/>
                </a:lnTo>
                <a:lnTo>
                  <a:pt x="900" y="1350"/>
                </a:lnTo>
                <a:lnTo>
                  <a:pt x="20700" y="1350"/>
                </a:lnTo>
                <a:cubicBezTo>
                  <a:pt x="20700" y="1350"/>
                  <a:pt x="20700" y="20255"/>
                  <a:pt x="20700" y="20255"/>
                </a:cubicBezTo>
                <a:close/>
                <a:moveTo>
                  <a:pt x="20700" y="0"/>
                </a:moveTo>
                <a:lnTo>
                  <a:pt x="900" y="5"/>
                </a:lnTo>
                <a:cubicBezTo>
                  <a:pt x="403" y="5"/>
                  <a:pt x="0" y="603"/>
                  <a:pt x="0" y="1350"/>
                </a:cubicBezTo>
                <a:lnTo>
                  <a:pt x="0" y="20250"/>
                </a:lnTo>
                <a:cubicBezTo>
                  <a:pt x="0" y="20996"/>
                  <a:pt x="403" y="21600"/>
                  <a:pt x="900" y="21600"/>
                </a:cubicBezTo>
                <a:lnTo>
                  <a:pt x="20700" y="21600"/>
                </a:lnTo>
                <a:cubicBezTo>
                  <a:pt x="21197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3"/>
                  <a:pt x="21197" y="0"/>
                  <a:pt x="207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1" name="AutoShape 111"/>
          <p:cNvSpPr>
            <a:spLocks/>
          </p:cNvSpPr>
          <p:nvPr/>
        </p:nvSpPr>
        <p:spPr bwMode="auto">
          <a:xfrm>
            <a:off x="10736263" y="7080250"/>
            <a:ext cx="930275" cy="8715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6562"/>
                </a:moveTo>
                <a:cubicBezTo>
                  <a:pt x="20250" y="16959"/>
                  <a:pt x="19947" y="17282"/>
                  <a:pt x="19575" y="17282"/>
                </a:cubicBezTo>
                <a:lnTo>
                  <a:pt x="13500" y="17282"/>
                </a:lnTo>
                <a:lnTo>
                  <a:pt x="8100" y="17282"/>
                </a:lnTo>
                <a:lnTo>
                  <a:pt x="2025" y="17282"/>
                </a:lnTo>
                <a:cubicBezTo>
                  <a:pt x="1652" y="17282"/>
                  <a:pt x="1350" y="16959"/>
                  <a:pt x="1350" y="16562"/>
                </a:cubicBezTo>
                <a:lnTo>
                  <a:pt x="1350" y="2160"/>
                </a:lnTo>
                <a:cubicBezTo>
                  <a:pt x="1350" y="1763"/>
                  <a:pt x="1652" y="1440"/>
                  <a:pt x="2025" y="1440"/>
                </a:cubicBezTo>
                <a:lnTo>
                  <a:pt x="19575" y="1440"/>
                </a:lnTo>
                <a:cubicBezTo>
                  <a:pt x="19947" y="1440"/>
                  <a:pt x="20250" y="1763"/>
                  <a:pt x="20250" y="2160"/>
                </a:cubicBezTo>
                <a:cubicBezTo>
                  <a:pt x="20250" y="2160"/>
                  <a:pt x="20250" y="16562"/>
                  <a:pt x="20250" y="16562"/>
                </a:cubicBezTo>
                <a:close/>
                <a:moveTo>
                  <a:pt x="19575" y="0"/>
                </a:moveTo>
                <a:lnTo>
                  <a:pt x="2025" y="0"/>
                </a:lnTo>
                <a:cubicBezTo>
                  <a:pt x="906" y="0"/>
                  <a:pt x="0" y="967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2"/>
                </a:cubicBezTo>
                <a:lnTo>
                  <a:pt x="8775" y="18722"/>
                </a:lnTo>
                <a:lnTo>
                  <a:pt x="8775" y="19597"/>
                </a:lnTo>
                <a:lnTo>
                  <a:pt x="4562" y="20181"/>
                </a:lnTo>
                <a:cubicBezTo>
                  <a:pt x="4261" y="20262"/>
                  <a:pt x="4050" y="20549"/>
                  <a:pt x="4050" y="20880"/>
                </a:cubicBezTo>
                <a:cubicBezTo>
                  <a:pt x="4050" y="21278"/>
                  <a:pt x="4352" y="21600"/>
                  <a:pt x="4725" y="21600"/>
                </a:cubicBezTo>
                <a:lnTo>
                  <a:pt x="16875" y="21600"/>
                </a:lnTo>
                <a:cubicBezTo>
                  <a:pt x="17248" y="21600"/>
                  <a:pt x="17550" y="21278"/>
                  <a:pt x="17550" y="20880"/>
                </a:cubicBezTo>
                <a:cubicBezTo>
                  <a:pt x="17550" y="20549"/>
                  <a:pt x="17339" y="20262"/>
                  <a:pt x="17038" y="20181"/>
                </a:cubicBezTo>
                <a:lnTo>
                  <a:pt x="12825" y="19597"/>
                </a:lnTo>
                <a:lnTo>
                  <a:pt x="12825" y="18722"/>
                </a:lnTo>
                <a:lnTo>
                  <a:pt x="19582" y="18722"/>
                </a:lnTo>
                <a:cubicBezTo>
                  <a:pt x="20697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7"/>
                  <a:pt x="20693" y="0"/>
                  <a:pt x="195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2" name="AutoShape 112"/>
          <p:cNvSpPr>
            <a:spLocks/>
          </p:cNvSpPr>
          <p:nvPr/>
        </p:nvSpPr>
        <p:spPr bwMode="auto">
          <a:xfrm>
            <a:off x="8878888" y="7021513"/>
            <a:ext cx="928687" cy="930275"/>
          </a:xfrm>
          <a:custGeom>
            <a:avLst/>
            <a:gdLst/>
            <a:ahLst/>
            <a:cxnLst/>
            <a:rect l="0" t="0" r="r" b="b"/>
            <a:pathLst>
              <a:path w="21020" h="21600">
                <a:moveTo>
                  <a:pt x="18847" y="7946"/>
                </a:moveTo>
                <a:lnTo>
                  <a:pt x="17741" y="9092"/>
                </a:lnTo>
                <a:cubicBezTo>
                  <a:pt x="17741" y="8940"/>
                  <a:pt x="17759" y="8792"/>
                  <a:pt x="17745" y="8637"/>
                </a:cubicBezTo>
                <a:cubicBezTo>
                  <a:pt x="17629" y="7331"/>
                  <a:pt x="17037" y="6068"/>
                  <a:pt x="16074" y="5081"/>
                </a:cubicBezTo>
                <a:cubicBezTo>
                  <a:pt x="15004" y="3980"/>
                  <a:pt x="13586" y="3349"/>
                  <a:pt x="12181" y="3345"/>
                </a:cubicBezTo>
                <a:lnTo>
                  <a:pt x="13269" y="2218"/>
                </a:lnTo>
                <a:cubicBezTo>
                  <a:pt x="13813" y="1660"/>
                  <a:pt x="14572" y="1350"/>
                  <a:pt x="15403" y="1350"/>
                </a:cubicBezTo>
                <a:cubicBezTo>
                  <a:pt x="16461" y="1350"/>
                  <a:pt x="17547" y="1841"/>
                  <a:pt x="18381" y="2697"/>
                </a:cubicBezTo>
                <a:cubicBezTo>
                  <a:pt x="19165" y="3501"/>
                  <a:pt x="19632" y="4500"/>
                  <a:pt x="19699" y="5510"/>
                </a:cubicBezTo>
                <a:cubicBezTo>
                  <a:pt x="19760" y="6453"/>
                  <a:pt x="19458" y="7318"/>
                  <a:pt x="18847" y="7946"/>
                </a:cubicBezTo>
                <a:moveTo>
                  <a:pt x="5829" y="19329"/>
                </a:moveTo>
                <a:cubicBezTo>
                  <a:pt x="5814" y="18424"/>
                  <a:pt x="5454" y="17482"/>
                  <a:pt x="4731" y="16739"/>
                </a:cubicBezTo>
                <a:cubicBezTo>
                  <a:pt x="4046" y="16035"/>
                  <a:pt x="3151" y="15629"/>
                  <a:pt x="2257" y="15593"/>
                </a:cubicBezTo>
                <a:lnTo>
                  <a:pt x="2912" y="13158"/>
                </a:lnTo>
                <a:cubicBezTo>
                  <a:pt x="2960" y="12995"/>
                  <a:pt x="3053" y="12836"/>
                  <a:pt x="3168" y="12695"/>
                </a:cubicBezTo>
                <a:cubicBezTo>
                  <a:pt x="4486" y="11727"/>
                  <a:pt x="6513" y="12012"/>
                  <a:pt x="7920" y="13460"/>
                </a:cubicBezTo>
                <a:cubicBezTo>
                  <a:pt x="9410" y="14990"/>
                  <a:pt x="9639" y="17231"/>
                  <a:pt x="8492" y="18569"/>
                </a:cubicBezTo>
                <a:cubicBezTo>
                  <a:pt x="8417" y="18610"/>
                  <a:pt x="8340" y="18649"/>
                  <a:pt x="8256" y="18675"/>
                </a:cubicBezTo>
                <a:cubicBezTo>
                  <a:pt x="8256" y="18675"/>
                  <a:pt x="5829" y="19329"/>
                  <a:pt x="5829" y="19329"/>
                </a:cubicBezTo>
                <a:close/>
                <a:moveTo>
                  <a:pt x="2738" y="20164"/>
                </a:moveTo>
                <a:cubicBezTo>
                  <a:pt x="2666" y="20181"/>
                  <a:pt x="2443" y="20239"/>
                  <a:pt x="2292" y="20250"/>
                </a:cubicBezTo>
                <a:cubicBezTo>
                  <a:pt x="1752" y="20244"/>
                  <a:pt x="1314" y="19792"/>
                  <a:pt x="1314" y="19238"/>
                </a:cubicBezTo>
                <a:cubicBezTo>
                  <a:pt x="1321" y="19125"/>
                  <a:pt x="1366" y="18929"/>
                  <a:pt x="1380" y="18857"/>
                </a:cubicBezTo>
                <a:lnTo>
                  <a:pt x="2072" y="16283"/>
                </a:lnTo>
                <a:cubicBezTo>
                  <a:pt x="2822" y="16261"/>
                  <a:pt x="3631" y="16563"/>
                  <a:pt x="4266" y="17216"/>
                </a:cubicBezTo>
                <a:cubicBezTo>
                  <a:pt x="4911" y="17879"/>
                  <a:pt x="5214" y="18725"/>
                  <a:pt x="5181" y="19505"/>
                </a:cubicBezTo>
                <a:cubicBezTo>
                  <a:pt x="5181" y="19505"/>
                  <a:pt x="2738" y="20164"/>
                  <a:pt x="2738" y="20164"/>
                </a:cubicBezTo>
                <a:close/>
                <a:moveTo>
                  <a:pt x="6889" y="11179"/>
                </a:moveTo>
                <a:cubicBezTo>
                  <a:pt x="6281" y="10928"/>
                  <a:pt x="5643" y="10784"/>
                  <a:pt x="5004" y="10775"/>
                </a:cubicBezTo>
                <a:lnTo>
                  <a:pt x="10064" y="5536"/>
                </a:lnTo>
                <a:cubicBezTo>
                  <a:pt x="10839" y="4760"/>
                  <a:pt x="11967" y="4536"/>
                  <a:pt x="13078" y="4820"/>
                </a:cubicBezTo>
                <a:cubicBezTo>
                  <a:pt x="13078" y="4820"/>
                  <a:pt x="6889" y="11179"/>
                  <a:pt x="6889" y="11179"/>
                </a:cubicBezTo>
                <a:close/>
                <a:moveTo>
                  <a:pt x="9718" y="13672"/>
                </a:moveTo>
                <a:cubicBezTo>
                  <a:pt x="9473" y="13258"/>
                  <a:pt x="9194" y="12860"/>
                  <a:pt x="8849" y="12506"/>
                </a:cubicBezTo>
                <a:cubicBezTo>
                  <a:pt x="8447" y="12093"/>
                  <a:pt x="7987" y="11771"/>
                  <a:pt x="7507" y="11499"/>
                </a:cubicBezTo>
                <a:lnTo>
                  <a:pt x="13768" y="5064"/>
                </a:lnTo>
                <a:cubicBezTo>
                  <a:pt x="14259" y="5289"/>
                  <a:pt x="14730" y="5608"/>
                  <a:pt x="15146" y="6035"/>
                </a:cubicBezTo>
                <a:cubicBezTo>
                  <a:pt x="15501" y="6399"/>
                  <a:pt x="15776" y="6807"/>
                  <a:pt x="15987" y="7230"/>
                </a:cubicBezTo>
                <a:cubicBezTo>
                  <a:pt x="15987" y="7230"/>
                  <a:pt x="9718" y="13672"/>
                  <a:pt x="9718" y="13672"/>
                </a:cubicBezTo>
                <a:close/>
                <a:moveTo>
                  <a:pt x="10519" y="16062"/>
                </a:moveTo>
                <a:cubicBezTo>
                  <a:pt x="10465" y="15452"/>
                  <a:pt x="10299" y="14855"/>
                  <a:pt x="10048" y="14288"/>
                </a:cubicBezTo>
                <a:lnTo>
                  <a:pt x="16258" y="7907"/>
                </a:lnTo>
                <a:cubicBezTo>
                  <a:pt x="16638" y="9140"/>
                  <a:pt x="16443" y="10430"/>
                  <a:pt x="15610" y="11285"/>
                </a:cubicBezTo>
                <a:cubicBezTo>
                  <a:pt x="15605" y="11290"/>
                  <a:pt x="15598" y="11293"/>
                  <a:pt x="15593" y="11299"/>
                </a:cubicBezTo>
                <a:lnTo>
                  <a:pt x="15602" y="11307"/>
                </a:lnTo>
                <a:lnTo>
                  <a:pt x="10526" y="16565"/>
                </a:lnTo>
                <a:cubicBezTo>
                  <a:pt x="10527" y="16398"/>
                  <a:pt x="10535" y="16232"/>
                  <a:pt x="10519" y="16062"/>
                </a:cubicBezTo>
                <a:moveTo>
                  <a:pt x="19309" y="1742"/>
                </a:moveTo>
                <a:cubicBezTo>
                  <a:pt x="18228" y="632"/>
                  <a:pt x="16806" y="0"/>
                  <a:pt x="15403" y="0"/>
                </a:cubicBezTo>
                <a:cubicBezTo>
                  <a:pt x="14221" y="0"/>
                  <a:pt x="13131" y="451"/>
                  <a:pt x="12336" y="1266"/>
                </a:cubicBezTo>
                <a:lnTo>
                  <a:pt x="9139" y="4577"/>
                </a:lnTo>
                <a:cubicBezTo>
                  <a:pt x="9130" y="4586"/>
                  <a:pt x="9118" y="4593"/>
                  <a:pt x="9108" y="4603"/>
                </a:cubicBezTo>
                <a:cubicBezTo>
                  <a:pt x="9103" y="4608"/>
                  <a:pt x="9100" y="4615"/>
                  <a:pt x="9095" y="4621"/>
                </a:cubicBezTo>
                <a:lnTo>
                  <a:pt x="9097" y="4622"/>
                </a:lnTo>
                <a:lnTo>
                  <a:pt x="2311" y="11647"/>
                </a:lnTo>
                <a:cubicBezTo>
                  <a:pt x="1998" y="11966"/>
                  <a:pt x="1771" y="12365"/>
                  <a:pt x="1646" y="12798"/>
                </a:cubicBezTo>
                <a:lnTo>
                  <a:pt x="103" y="18541"/>
                </a:lnTo>
                <a:cubicBezTo>
                  <a:pt x="101" y="18557"/>
                  <a:pt x="0" y="19009"/>
                  <a:pt x="0" y="19238"/>
                </a:cubicBezTo>
                <a:cubicBezTo>
                  <a:pt x="0" y="20542"/>
                  <a:pt x="1031" y="21600"/>
                  <a:pt x="2303" y="21600"/>
                </a:cubicBezTo>
                <a:cubicBezTo>
                  <a:pt x="2555" y="21600"/>
                  <a:pt x="3044" y="21476"/>
                  <a:pt x="3062" y="21473"/>
                </a:cubicBezTo>
                <a:lnTo>
                  <a:pt x="8631" y="19969"/>
                </a:lnTo>
                <a:cubicBezTo>
                  <a:pt x="9054" y="19840"/>
                  <a:pt x="9439" y="19605"/>
                  <a:pt x="9751" y="19283"/>
                </a:cubicBezTo>
                <a:lnTo>
                  <a:pt x="19777" y="8900"/>
                </a:lnTo>
                <a:cubicBezTo>
                  <a:pt x="21600" y="7024"/>
                  <a:pt x="21395" y="3881"/>
                  <a:pt x="19309" y="17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3" name="AutoShape 113"/>
          <p:cNvSpPr>
            <a:spLocks/>
          </p:cNvSpPr>
          <p:nvPr/>
        </p:nvSpPr>
        <p:spPr bwMode="auto">
          <a:xfrm>
            <a:off x="7165975" y="7021513"/>
            <a:ext cx="638175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87" y="14175"/>
                </a:moveTo>
                <a:lnTo>
                  <a:pt x="6224" y="14175"/>
                </a:lnTo>
                <a:cubicBezTo>
                  <a:pt x="5735" y="13447"/>
                  <a:pt x="5148" y="12717"/>
                  <a:pt x="4569" y="12004"/>
                </a:cubicBezTo>
                <a:cubicBezTo>
                  <a:pt x="3288" y="10428"/>
                  <a:pt x="1964" y="8797"/>
                  <a:pt x="1964" y="7425"/>
                </a:cubicBezTo>
                <a:cubicBezTo>
                  <a:pt x="1964" y="4075"/>
                  <a:pt x="5927" y="1350"/>
                  <a:pt x="10800" y="1350"/>
                </a:cubicBezTo>
                <a:cubicBezTo>
                  <a:pt x="15673" y="1350"/>
                  <a:pt x="19636" y="4075"/>
                  <a:pt x="19636" y="7425"/>
                </a:cubicBezTo>
                <a:cubicBezTo>
                  <a:pt x="19636" y="8787"/>
                  <a:pt x="18312" y="10426"/>
                  <a:pt x="17029" y="12012"/>
                </a:cubicBezTo>
                <a:cubicBezTo>
                  <a:pt x="16455" y="12723"/>
                  <a:pt x="15873" y="13450"/>
                  <a:pt x="15387" y="14175"/>
                </a:cubicBezTo>
                <a:moveTo>
                  <a:pt x="10800" y="20250"/>
                </a:moveTo>
                <a:cubicBezTo>
                  <a:pt x="9806" y="20250"/>
                  <a:pt x="9347" y="20172"/>
                  <a:pt x="8839" y="19406"/>
                </a:cubicBezTo>
                <a:lnTo>
                  <a:pt x="13000" y="19049"/>
                </a:lnTo>
                <a:cubicBezTo>
                  <a:pt x="12398" y="20164"/>
                  <a:pt x="11959" y="20250"/>
                  <a:pt x="10800" y="20250"/>
                </a:cubicBezTo>
                <a:moveTo>
                  <a:pt x="7596" y="16813"/>
                </a:moveTo>
                <a:cubicBezTo>
                  <a:pt x="7417" y="16407"/>
                  <a:pt x="7216" y="15979"/>
                  <a:pt x="6992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1" y="16240"/>
                </a:cubicBezTo>
                <a:cubicBezTo>
                  <a:pt x="14271" y="16240"/>
                  <a:pt x="7596" y="16813"/>
                  <a:pt x="7596" y="16813"/>
                </a:cubicBezTo>
                <a:close/>
                <a:moveTo>
                  <a:pt x="13346" y="18344"/>
                </a:moveTo>
                <a:lnTo>
                  <a:pt x="8477" y="18762"/>
                </a:lnTo>
                <a:cubicBezTo>
                  <a:pt x="8303" y="18416"/>
                  <a:pt x="8116" y="18012"/>
                  <a:pt x="7890" y="17484"/>
                </a:cubicBezTo>
                <a:cubicBezTo>
                  <a:pt x="7887" y="17478"/>
                  <a:pt x="7883" y="17470"/>
                  <a:pt x="7881" y="17463"/>
                </a:cubicBezTo>
                <a:lnTo>
                  <a:pt x="13957" y="16941"/>
                </a:lnTo>
                <a:cubicBezTo>
                  <a:pt x="13871" y="17141"/>
                  <a:pt x="13778" y="17350"/>
                  <a:pt x="13698" y="17537"/>
                </a:cubicBezTo>
                <a:cubicBezTo>
                  <a:pt x="13570" y="17841"/>
                  <a:pt x="13454" y="18104"/>
                  <a:pt x="13346" y="18344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30"/>
                  <a:pt x="4940" y="15562"/>
                </a:cubicBezTo>
                <a:cubicBezTo>
                  <a:pt x="6906" y="19339"/>
                  <a:pt x="6689" y="21600"/>
                  <a:pt x="10800" y="21600"/>
                </a:cubicBezTo>
                <a:cubicBezTo>
                  <a:pt x="14973" y="21600"/>
                  <a:pt x="14693" y="19350"/>
                  <a:pt x="16660" y="15578"/>
                </a:cubicBezTo>
                <a:cubicBezTo>
                  <a:pt x="17983" y="13040"/>
                  <a:pt x="21600" y="10125"/>
                  <a:pt x="21600" y="7425"/>
                </a:cubicBezTo>
                <a:cubicBezTo>
                  <a:pt x="21600" y="3324"/>
                  <a:pt x="16765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4" name="AutoShape 114"/>
          <p:cNvSpPr>
            <a:spLocks/>
          </p:cNvSpPr>
          <p:nvPr/>
        </p:nvSpPr>
        <p:spPr bwMode="auto">
          <a:xfrm>
            <a:off x="7310438" y="7167563"/>
            <a:ext cx="188912" cy="1889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938" y="0"/>
                </a:moveTo>
                <a:cubicBezTo>
                  <a:pt x="8944" y="0"/>
                  <a:pt x="0" y="8942"/>
                  <a:pt x="0" y="19938"/>
                </a:cubicBezTo>
                <a:cubicBezTo>
                  <a:pt x="0" y="20855"/>
                  <a:pt x="743" y="21600"/>
                  <a:pt x="1662" y="21600"/>
                </a:cubicBezTo>
                <a:cubicBezTo>
                  <a:pt x="2580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7" y="3323"/>
                  <a:pt x="21600" y="2578"/>
                  <a:pt x="21600" y="1662"/>
                </a:cubicBezTo>
                <a:cubicBezTo>
                  <a:pt x="21600" y="745"/>
                  <a:pt x="20857" y="0"/>
                  <a:pt x="19938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5" name="AutoShape 115"/>
          <p:cNvSpPr>
            <a:spLocks/>
          </p:cNvSpPr>
          <p:nvPr/>
        </p:nvSpPr>
        <p:spPr bwMode="auto">
          <a:xfrm>
            <a:off x="5278438" y="7021513"/>
            <a:ext cx="696912" cy="9302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30"/>
                  <a:pt x="16973" y="20250"/>
                  <a:pt x="13500" y="20250"/>
                </a:cubicBezTo>
                <a:lnTo>
                  <a:pt x="8100" y="20250"/>
                </a:lnTo>
                <a:cubicBezTo>
                  <a:pt x="4627" y="20250"/>
                  <a:pt x="1800" y="18130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8"/>
                  <a:pt x="2203" y="10125"/>
                  <a:pt x="2700" y="10125"/>
                </a:cubicBezTo>
                <a:lnTo>
                  <a:pt x="4500" y="10125"/>
                </a:lnTo>
                <a:lnTo>
                  <a:pt x="17100" y="10125"/>
                </a:lnTo>
                <a:lnTo>
                  <a:pt x="18900" y="10125"/>
                </a:lnTo>
                <a:cubicBezTo>
                  <a:pt x="19397" y="10125"/>
                  <a:pt x="19800" y="10428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7"/>
                </a:lnTo>
                <a:lnTo>
                  <a:pt x="14400" y="8775"/>
                </a:lnTo>
                <a:lnTo>
                  <a:pt x="7200" y="8775"/>
                </a:lnTo>
                <a:lnTo>
                  <a:pt x="7200" y="6077"/>
                </a:lnTo>
                <a:lnTo>
                  <a:pt x="7200" y="6075"/>
                </a:lnTo>
                <a:cubicBezTo>
                  <a:pt x="7200" y="4584"/>
                  <a:pt x="8812" y="3375"/>
                  <a:pt x="10800" y="3375"/>
                </a:cubicBezTo>
                <a:cubicBezTo>
                  <a:pt x="12788" y="3375"/>
                  <a:pt x="14400" y="4584"/>
                  <a:pt x="14400" y="6075"/>
                </a:cubicBezTo>
                <a:moveTo>
                  <a:pt x="4500" y="6075"/>
                </a:moveTo>
                <a:cubicBezTo>
                  <a:pt x="4500" y="3465"/>
                  <a:pt x="7320" y="1350"/>
                  <a:pt x="10800" y="1350"/>
                </a:cubicBezTo>
                <a:cubicBezTo>
                  <a:pt x="14280" y="1350"/>
                  <a:pt x="17100" y="3465"/>
                  <a:pt x="17100" y="6075"/>
                </a:cubicBezTo>
                <a:lnTo>
                  <a:pt x="17100" y="8775"/>
                </a:lnTo>
                <a:lnTo>
                  <a:pt x="15300" y="8775"/>
                </a:lnTo>
                <a:lnTo>
                  <a:pt x="15300" y="6077"/>
                </a:lnTo>
                <a:cubicBezTo>
                  <a:pt x="15300" y="4213"/>
                  <a:pt x="13286" y="2702"/>
                  <a:pt x="10800" y="2702"/>
                </a:cubicBezTo>
                <a:cubicBezTo>
                  <a:pt x="8314" y="2702"/>
                  <a:pt x="6300" y="4213"/>
                  <a:pt x="6300" y="6077"/>
                </a:cubicBezTo>
                <a:lnTo>
                  <a:pt x="6300" y="8775"/>
                </a:lnTo>
                <a:lnTo>
                  <a:pt x="4500" y="8775"/>
                </a:lnTo>
                <a:cubicBezTo>
                  <a:pt x="4500" y="8775"/>
                  <a:pt x="4500" y="6075"/>
                  <a:pt x="4500" y="6075"/>
                </a:cubicBezTo>
                <a:close/>
                <a:moveTo>
                  <a:pt x="18900" y="8775"/>
                </a:moveTo>
                <a:lnTo>
                  <a:pt x="18900" y="6075"/>
                </a:lnTo>
                <a:cubicBezTo>
                  <a:pt x="18900" y="2719"/>
                  <a:pt x="15274" y="0"/>
                  <a:pt x="10800" y="0"/>
                </a:cubicBezTo>
                <a:cubicBezTo>
                  <a:pt x="6326" y="0"/>
                  <a:pt x="2700" y="2719"/>
                  <a:pt x="2700" y="6075"/>
                </a:cubicBezTo>
                <a:lnTo>
                  <a:pt x="2700" y="8775"/>
                </a:lnTo>
                <a:cubicBezTo>
                  <a:pt x="1208" y="8775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1"/>
                  <a:pt x="3626" y="21600"/>
                  <a:pt x="8100" y="21600"/>
                </a:cubicBezTo>
                <a:lnTo>
                  <a:pt x="13500" y="21600"/>
                </a:lnTo>
                <a:cubicBezTo>
                  <a:pt x="17974" y="21600"/>
                  <a:pt x="21600" y="18881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2" y="8775"/>
                  <a:pt x="18900" y="877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6" name="AutoShape 116"/>
          <p:cNvSpPr>
            <a:spLocks/>
          </p:cNvSpPr>
          <p:nvPr/>
        </p:nvSpPr>
        <p:spPr bwMode="auto">
          <a:xfrm>
            <a:off x="5568950" y="7573963"/>
            <a:ext cx="115888" cy="1746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3226"/>
                  <a:pt x="0" y="7201"/>
                </a:cubicBezTo>
                <a:cubicBezTo>
                  <a:pt x="0" y="9390"/>
                  <a:pt x="1798" y="13537"/>
                  <a:pt x="3602" y="16821"/>
                </a:cubicBezTo>
                <a:cubicBezTo>
                  <a:pt x="5070" y="19494"/>
                  <a:pt x="6916" y="21600"/>
                  <a:pt x="10800" y="21600"/>
                </a:cubicBezTo>
                <a:cubicBezTo>
                  <a:pt x="15016" y="21600"/>
                  <a:pt x="16530" y="19515"/>
                  <a:pt x="18004" y="16858"/>
                </a:cubicBezTo>
                <a:cubicBezTo>
                  <a:pt x="19828" y="13567"/>
                  <a:pt x="21600" y="9397"/>
                  <a:pt x="21600" y="7201"/>
                </a:cubicBezTo>
                <a:cubicBezTo>
                  <a:pt x="21600" y="3226"/>
                  <a:pt x="16762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7" name="AutoShape 117"/>
          <p:cNvSpPr>
            <a:spLocks/>
          </p:cNvSpPr>
          <p:nvPr/>
        </p:nvSpPr>
        <p:spPr bwMode="auto">
          <a:xfrm>
            <a:off x="3305175" y="7196138"/>
            <a:ext cx="928688" cy="696912"/>
          </a:xfrm>
          <a:custGeom>
            <a:avLst/>
            <a:gdLst/>
            <a:ahLst/>
            <a:cxnLst/>
            <a:rect l="0" t="0" r="r" b="b"/>
            <a:pathLst>
              <a:path w="21596" h="21600">
                <a:moveTo>
                  <a:pt x="4512" y="2152"/>
                </a:moveTo>
                <a:lnTo>
                  <a:pt x="6065" y="3878"/>
                </a:lnTo>
                <a:lnTo>
                  <a:pt x="4247" y="6303"/>
                </a:lnTo>
                <a:lnTo>
                  <a:pt x="1353" y="6303"/>
                </a:lnTo>
                <a:cubicBezTo>
                  <a:pt x="1353" y="6303"/>
                  <a:pt x="4512" y="2152"/>
                  <a:pt x="4512" y="2152"/>
                </a:cubicBezTo>
                <a:close/>
                <a:moveTo>
                  <a:pt x="17349" y="6303"/>
                </a:moveTo>
                <a:lnTo>
                  <a:pt x="15531" y="3878"/>
                </a:lnTo>
                <a:lnTo>
                  <a:pt x="17082" y="2154"/>
                </a:lnTo>
                <a:lnTo>
                  <a:pt x="20191" y="6303"/>
                </a:lnTo>
                <a:cubicBezTo>
                  <a:pt x="20191" y="6303"/>
                  <a:pt x="17349" y="6303"/>
                  <a:pt x="17349" y="6303"/>
                </a:cubicBezTo>
                <a:close/>
                <a:moveTo>
                  <a:pt x="17264" y="7203"/>
                </a:moveTo>
                <a:lnTo>
                  <a:pt x="19664" y="7203"/>
                </a:lnTo>
                <a:lnTo>
                  <a:pt x="13021" y="16639"/>
                </a:lnTo>
                <a:cubicBezTo>
                  <a:pt x="13021" y="16639"/>
                  <a:pt x="17264" y="7203"/>
                  <a:pt x="17264" y="7203"/>
                </a:cubicBezTo>
                <a:close/>
                <a:moveTo>
                  <a:pt x="8574" y="16638"/>
                </a:moveTo>
                <a:lnTo>
                  <a:pt x="1933" y="7203"/>
                </a:lnTo>
                <a:lnTo>
                  <a:pt x="4331" y="7203"/>
                </a:lnTo>
                <a:cubicBezTo>
                  <a:pt x="4331" y="7203"/>
                  <a:pt x="8574" y="16638"/>
                  <a:pt x="8574" y="16638"/>
                </a:cubicBezTo>
                <a:close/>
                <a:moveTo>
                  <a:pt x="8430" y="7203"/>
                </a:moveTo>
                <a:lnTo>
                  <a:pt x="10085" y="18250"/>
                </a:lnTo>
                <a:lnTo>
                  <a:pt x="5117" y="7203"/>
                </a:lnTo>
                <a:cubicBezTo>
                  <a:pt x="5117" y="7203"/>
                  <a:pt x="8430" y="7203"/>
                  <a:pt x="8430" y="7203"/>
                </a:cubicBezTo>
                <a:close/>
                <a:moveTo>
                  <a:pt x="6585" y="4457"/>
                </a:moveTo>
                <a:lnTo>
                  <a:pt x="8247" y="6303"/>
                </a:lnTo>
                <a:lnTo>
                  <a:pt x="5201" y="6303"/>
                </a:lnTo>
                <a:cubicBezTo>
                  <a:pt x="5201" y="6303"/>
                  <a:pt x="6585" y="4457"/>
                  <a:pt x="6585" y="4457"/>
                </a:cubicBezTo>
                <a:close/>
                <a:moveTo>
                  <a:pt x="6544" y="3239"/>
                </a:moveTo>
                <a:lnTo>
                  <a:pt x="5251" y="1801"/>
                </a:lnTo>
                <a:lnTo>
                  <a:pt x="7621" y="1801"/>
                </a:lnTo>
                <a:cubicBezTo>
                  <a:pt x="7621" y="1801"/>
                  <a:pt x="6544" y="3239"/>
                  <a:pt x="6544" y="3239"/>
                </a:cubicBezTo>
                <a:close/>
                <a:moveTo>
                  <a:pt x="10798" y="3466"/>
                </a:moveTo>
                <a:lnTo>
                  <a:pt x="9300" y="1801"/>
                </a:lnTo>
                <a:lnTo>
                  <a:pt x="12296" y="1801"/>
                </a:lnTo>
                <a:cubicBezTo>
                  <a:pt x="12296" y="1801"/>
                  <a:pt x="10798" y="3466"/>
                  <a:pt x="10798" y="3466"/>
                </a:cubicBezTo>
                <a:close/>
                <a:moveTo>
                  <a:pt x="13974" y="1801"/>
                </a:moveTo>
                <a:lnTo>
                  <a:pt x="16345" y="1801"/>
                </a:lnTo>
                <a:lnTo>
                  <a:pt x="15052" y="3239"/>
                </a:lnTo>
                <a:cubicBezTo>
                  <a:pt x="15052" y="3239"/>
                  <a:pt x="13974" y="1801"/>
                  <a:pt x="13974" y="1801"/>
                </a:cubicBezTo>
                <a:close/>
                <a:moveTo>
                  <a:pt x="13349" y="6303"/>
                </a:moveTo>
                <a:lnTo>
                  <a:pt x="15011" y="4457"/>
                </a:lnTo>
                <a:lnTo>
                  <a:pt x="16394" y="6303"/>
                </a:lnTo>
                <a:cubicBezTo>
                  <a:pt x="16394" y="6303"/>
                  <a:pt x="13349" y="6303"/>
                  <a:pt x="13349" y="6303"/>
                </a:cubicBezTo>
                <a:close/>
                <a:moveTo>
                  <a:pt x="13166" y="7203"/>
                </a:moveTo>
                <a:lnTo>
                  <a:pt x="16478" y="7203"/>
                </a:lnTo>
                <a:lnTo>
                  <a:pt x="11511" y="18250"/>
                </a:lnTo>
                <a:cubicBezTo>
                  <a:pt x="11511" y="18250"/>
                  <a:pt x="13166" y="7203"/>
                  <a:pt x="13166" y="7203"/>
                </a:cubicBezTo>
                <a:close/>
                <a:moveTo>
                  <a:pt x="12479" y="7203"/>
                </a:moveTo>
                <a:lnTo>
                  <a:pt x="10798" y="18414"/>
                </a:lnTo>
                <a:lnTo>
                  <a:pt x="9117" y="7203"/>
                </a:lnTo>
                <a:cubicBezTo>
                  <a:pt x="9117" y="7203"/>
                  <a:pt x="12479" y="7203"/>
                  <a:pt x="12479" y="7203"/>
                </a:cubicBezTo>
                <a:close/>
                <a:moveTo>
                  <a:pt x="8773" y="5717"/>
                </a:moveTo>
                <a:lnTo>
                  <a:pt x="7064" y="3818"/>
                </a:lnTo>
                <a:lnTo>
                  <a:pt x="8426" y="2001"/>
                </a:lnTo>
                <a:lnTo>
                  <a:pt x="10270" y="4052"/>
                </a:lnTo>
                <a:cubicBezTo>
                  <a:pt x="10270" y="4052"/>
                  <a:pt x="8773" y="5717"/>
                  <a:pt x="8773" y="5717"/>
                </a:cubicBezTo>
                <a:close/>
                <a:moveTo>
                  <a:pt x="11325" y="4052"/>
                </a:moveTo>
                <a:lnTo>
                  <a:pt x="13170" y="2001"/>
                </a:lnTo>
                <a:lnTo>
                  <a:pt x="14532" y="3818"/>
                </a:lnTo>
                <a:lnTo>
                  <a:pt x="12822" y="5717"/>
                </a:lnTo>
                <a:cubicBezTo>
                  <a:pt x="12822" y="5717"/>
                  <a:pt x="11325" y="4052"/>
                  <a:pt x="11325" y="4052"/>
                </a:cubicBezTo>
                <a:close/>
                <a:moveTo>
                  <a:pt x="12296" y="6303"/>
                </a:moveTo>
                <a:lnTo>
                  <a:pt x="9300" y="6303"/>
                </a:lnTo>
                <a:lnTo>
                  <a:pt x="10798" y="4638"/>
                </a:lnTo>
                <a:cubicBezTo>
                  <a:pt x="10798" y="4638"/>
                  <a:pt x="12296" y="6303"/>
                  <a:pt x="12296" y="6303"/>
                </a:cubicBezTo>
                <a:close/>
                <a:moveTo>
                  <a:pt x="21201" y="5102"/>
                </a:moveTo>
                <a:lnTo>
                  <a:pt x="17772" y="528"/>
                </a:lnTo>
                <a:cubicBezTo>
                  <a:pt x="17519" y="190"/>
                  <a:pt x="17176" y="0"/>
                  <a:pt x="16818" y="0"/>
                </a:cubicBezTo>
                <a:lnTo>
                  <a:pt x="4779" y="0"/>
                </a:lnTo>
                <a:cubicBezTo>
                  <a:pt x="4421" y="0"/>
                  <a:pt x="4077" y="190"/>
                  <a:pt x="3824" y="528"/>
                </a:cubicBezTo>
                <a:lnTo>
                  <a:pt x="396" y="5102"/>
                </a:lnTo>
                <a:cubicBezTo>
                  <a:pt x="131" y="5455"/>
                  <a:pt x="-1" y="5922"/>
                  <a:pt x="0" y="6387"/>
                </a:cubicBezTo>
                <a:cubicBezTo>
                  <a:pt x="2" y="6810"/>
                  <a:pt x="115" y="7234"/>
                  <a:pt x="341" y="7573"/>
                </a:cubicBezTo>
                <a:lnTo>
                  <a:pt x="9789" y="20996"/>
                </a:lnTo>
                <a:cubicBezTo>
                  <a:pt x="10045" y="21379"/>
                  <a:pt x="10412" y="21600"/>
                  <a:pt x="10798" y="21600"/>
                </a:cubicBezTo>
                <a:cubicBezTo>
                  <a:pt x="11184" y="21600"/>
                  <a:pt x="11551" y="21379"/>
                  <a:pt x="11807" y="20996"/>
                </a:cubicBezTo>
                <a:lnTo>
                  <a:pt x="21256" y="7573"/>
                </a:lnTo>
                <a:cubicBezTo>
                  <a:pt x="21486" y="7227"/>
                  <a:pt x="21599" y="6791"/>
                  <a:pt x="21596" y="6359"/>
                </a:cubicBezTo>
                <a:cubicBezTo>
                  <a:pt x="21594" y="5903"/>
                  <a:pt x="21460" y="5449"/>
                  <a:pt x="21201" y="5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8" name="AutoShape 118"/>
          <p:cNvSpPr>
            <a:spLocks/>
          </p:cNvSpPr>
          <p:nvPr/>
        </p:nvSpPr>
        <p:spPr bwMode="auto">
          <a:xfrm>
            <a:off x="1447800" y="7138988"/>
            <a:ext cx="928688" cy="696912"/>
          </a:xfrm>
          <a:custGeom>
            <a:avLst/>
            <a:gdLst/>
            <a:ahLst/>
            <a:cxnLst/>
            <a:rect l="0" t="0" r="r" b="b"/>
            <a:pathLst>
              <a:path w="21464" h="21600">
                <a:moveTo>
                  <a:pt x="19919" y="11754"/>
                </a:moveTo>
                <a:lnTo>
                  <a:pt x="16564" y="18955"/>
                </a:lnTo>
                <a:cubicBezTo>
                  <a:pt x="16318" y="19484"/>
                  <a:pt x="15893" y="19800"/>
                  <a:pt x="15427" y="19800"/>
                </a:cubicBezTo>
                <a:lnTo>
                  <a:pt x="2683" y="19800"/>
                </a:lnTo>
                <a:cubicBezTo>
                  <a:pt x="1943" y="19800"/>
                  <a:pt x="1342" y="18993"/>
                  <a:pt x="1342" y="18000"/>
                </a:cubicBezTo>
                <a:lnTo>
                  <a:pt x="1342" y="3600"/>
                </a:lnTo>
                <a:cubicBezTo>
                  <a:pt x="1342" y="2608"/>
                  <a:pt x="1943" y="1800"/>
                  <a:pt x="2683" y="1800"/>
                </a:cubicBezTo>
                <a:lnTo>
                  <a:pt x="15427" y="1800"/>
                </a:lnTo>
                <a:cubicBezTo>
                  <a:pt x="15893" y="1800"/>
                  <a:pt x="16318" y="2117"/>
                  <a:pt x="16564" y="2646"/>
                </a:cubicBezTo>
                <a:lnTo>
                  <a:pt x="19918" y="9846"/>
                </a:lnTo>
                <a:cubicBezTo>
                  <a:pt x="20188" y="10426"/>
                  <a:pt x="20188" y="11174"/>
                  <a:pt x="19919" y="11754"/>
                </a:cubicBezTo>
                <a:moveTo>
                  <a:pt x="21055" y="8892"/>
                </a:moveTo>
                <a:lnTo>
                  <a:pt x="17702" y="1692"/>
                </a:lnTo>
                <a:cubicBezTo>
                  <a:pt x="17212" y="640"/>
                  <a:pt x="16352" y="0"/>
                  <a:pt x="15427" y="0"/>
                </a:cubicBezTo>
                <a:lnTo>
                  <a:pt x="2683" y="0"/>
                </a:lnTo>
                <a:cubicBezTo>
                  <a:pt x="1201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1201" y="21600"/>
                  <a:pt x="2683" y="21600"/>
                </a:cubicBezTo>
                <a:lnTo>
                  <a:pt x="15427" y="21600"/>
                </a:lnTo>
                <a:cubicBezTo>
                  <a:pt x="16352" y="21600"/>
                  <a:pt x="17212" y="20960"/>
                  <a:pt x="17702" y="19909"/>
                </a:cubicBezTo>
                <a:lnTo>
                  <a:pt x="21055" y="12709"/>
                </a:lnTo>
                <a:cubicBezTo>
                  <a:pt x="21600" y="11542"/>
                  <a:pt x="21600" y="10060"/>
                  <a:pt x="21055" y="88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9" name="AutoShape 119"/>
          <p:cNvSpPr>
            <a:spLocks/>
          </p:cNvSpPr>
          <p:nvPr/>
        </p:nvSpPr>
        <p:spPr bwMode="auto">
          <a:xfrm>
            <a:off x="2027238" y="7399338"/>
            <a:ext cx="174625" cy="1746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8000"/>
                </a:moveTo>
                <a:cubicBezTo>
                  <a:pt x="6826" y="18000"/>
                  <a:pt x="3600" y="14774"/>
                  <a:pt x="3600" y="10800"/>
                </a:cubicBezTo>
                <a:cubicBezTo>
                  <a:pt x="3600" y="6826"/>
                  <a:pt x="6826" y="3600"/>
                  <a:pt x="10800" y="3600"/>
                </a:cubicBezTo>
                <a:cubicBezTo>
                  <a:pt x="14774" y="3600"/>
                  <a:pt x="18000" y="6826"/>
                  <a:pt x="18000" y="10800"/>
                </a:cubicBezTo>
                <a:cubicBezTo>
                  <a:pt x="18000" y="14774"/>
                  <a:pt x="14774" y="18000"/>
                  <a:pt x="10800" y="18000"/>
                </a:cubicBezTo>
                <a:moveTo>
                  <a:pt x="10800" y="0"/>
                </a:moveTo>
                <a:cubicBezTo>
                  <a:pt x="4834" y="0"/>
                  <a:pt x="0" y="4834"/>
                  <a:pt x="0" y="10800"/>
                </a:cubicBezTo>
                <a:cubicBezTo>
                  <a:pt x="0" y="16766"/>
                  <a:pt x="4834" y="21600"/>
                  <a:pt x="10800" y="21600"/>
                </a:cubicBezTo>
                <a:cubicBezTo>
                  <a:pt x="16766" y="21600"/>
                  <a:pt x="21600" y="16766"/>
                  <a:pt x="21600" y="10800"/>
                </a:cubicBezTo>
                <a:cubicBezTo>
                  <a:pt x="21600" y="4834"/>
                  <a:pt x="16766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0" name="AutoShape 120"/>
          <p:cNvSpPr>
            <a:spLocks/>
          </p:cNvSpPr>
          <p:nvPr/>
        </p:nvSpPr>
        <p:spPr bwMode="auto">
          <a:xfrm>
            <a:off x="10969625" y="5454650"/>
            <a:ext cx="463550" cy="463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949" y="16070"/>
                </a:moveTo>
                <a:cubicBezTo>
                  <a:pt x="14038" y="19468"/>
                  <a:pt x="8925" y="19860"/>
                  <a:pt x="5529" y="16949"/>
                </a:cubicBezTo>
                <a:cubicBezTo>
                  <a:pt x="2130" y="14039"/>
                  <a:pt x="1740" y="8925"/>
                  <a:pt x="4651" y="5528"/>
                </a:cubicBezTo>
                <a:cubicBezTo>
                  <a:pt x="7559" y="2131"/>
                  <a:pt x="12675" y="1740"/>
                  <a:pt x="16071" y="4651"/>
                </a:cubicBezTo>
                <a:cubicBezTo>
                  <a:pt x="19467" y="7560"/>
                  <a:pt x="19860" y="12673"/>
                  <a:pt x="16949" y="16070"/>
                </a:cubicBezTo>
                <a:moveTo>
                  <a:pt x="10800" y="0"/>
                </a:moveTo>
                <a:cubicBezTo>
                  <a:pt x="4833" y="0"/>
                  <a:pt x="0" y="4834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6764" y="21600"/>
                  <a:pt x="21600" y="16766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1" name="AutoShape 121"/>
          <p:cNvSpPr>
            <a:spLocks/>
          </p:cNvSpPr>
          <p:nvPr/>
        </p:nvSpPr>
        <p:spPr bwMode="auto">
          <a:xfrm>
            <a:off x="11085513" y="5570538"/>
            <a:ext cx="130175" cy="1301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200" y="0"/>
                </a:moveTo>
                <a:cubicBezTo>
                  <a:pt x="8597" y="0"/>
                  <a:pt x="0" y="8597"/>
                  <a:pt x="0" y="19195"/>
                </a:cubicBezTo>
                <a:lnTo>
                  <a:pt x="0" y="19200"/>
                </a:lnTo>
                <a:cubicBezTo>
                  <a:pt x="0" y="20524"/>
                  <a:pt x="1069" y="21600"/>
                  <a:pt x="2400" y="21600"/>
                </a:cubicBezTo>
                <a:cubicBezTo>
                  <a:pt x="3722" y="21600"/>
                  <a:pt x="4800" y="20524"/>
                  <a:pt x="4800" y="19200"/>
                </a:cubicBezTo>
                <a:lnTo>
                  <a:pt x="4800" y="19195"/>
                </a:lnTo>
                <a:cubicBezTo>
                  <a:pt x="4800" y="11248"/>
                  <a:pt x="11241" y="4800"/>
                  <a:pt x="19200" y="4800"/>
                </a:cubicBezTo>
                <a:cubicBezTo>
                  <a:pt x="20522" y="4800"/>
                  <a:pt x="21600" y="3724"/>
                  <a:pt x="21600" y="2400"/>
                </a:cubicBezTo>
                <a:cubicBezTo>
                  <a:pt x="21600" y="1076"/>
                  <a:pt x="20522" y="0"/>
                  <a:pt x="192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2" name="AutoShape 122"/>
          <p:cNvSpPr>
            <a:spLocks/>
          </p:cNvSpPr>
          <p:nvPr/>
        </p:nvSpPr>
        <p:spPr bwMode="auto">
          <a:xfrm>
            <a:off x="10736263" y="5251450"/>
            <a:ext cx="930275" cy="7826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9200"/>
                </a:moveTo>
                <a:cubicBezTo>
                  <a:pt x="20250" y="19642"/>
                  <a:pt x="19948" y="20000"/>
                  <a:pt x="19575" y="20000"/>
                </a:cubicBezTo>
                <a:lnTo>
                  <a:pt x="2025" y="20000"/>
                </a:lnTo>
                <a:cubicBezTo>
                  <a:pt x="1652" y="20000"/>
                  <a:pt x="1350" y="19642"/>
                  <a:pt x="1350" y="19200"/>
                </a:cubicBezTo>
                <a:lnTo>
                  <a:pt x="1350" y="7200"/>
                </a:lnTo>
                <a:cubicBezTo>
                  <a:pt x="1350" y="6809"/>
                  <a:pt x="1589" y="6475"/>
                  <a:pt x="1914" y="6412"/>
                </a:cubicBezTo>
                <a:lnTo>
                  <a:pt x="5589" y="5685"/>
                </a:lnTo>
                <a:lnTo>
                  <a:pt x="6797" y="2103"/>
                </a:lnTo>
                <a:cubicBezTo>
                  <a:pt x="6900" y="1799"/>
                  <a:pt x="7148" y="1600"/>
                  <a:pt x="7425" y="1600"/>
                </a:cubicBezTo>
                <a:lnTo>
                  <a:pt x="14175" y="1600"/>
                </a:lnTo>
                <a:cubicBezTo>
                  <a:pt x="14451" y="1600"/>
                  <a:pt x="14698" y="1799"/>
                  <a:pt x="14801" y="2103"/>
                </a:cubicBezTo>
                <a:lnTo>
                  <a:pt x="16010" y="5685"/>
                </a:lnTo>
                <a:lnTo>
                  <a:pt x="19686" y="6412"/>
                </a:lnTo>
                <a:cubicBezTo>
                  <a:pt x="20011" y="6475"/>
                  <a:pt x="20250" y="6809"/>
                  <a:pt x="20250" y="7200"/>
                </a:cubicBezTo>
                <a:cubicBezTo>
                  <a:pt x="20250" y="7200"/>
                  <a:pt x="20250" y="19200"/>
                  <a:pt x="20250" y="19200"/>
                </a:cubicBezTo>
                <a:close/>
                <a:moveTo>
                  <a:pt x="19907" y="4833"/>
                </a:moveTo>
                <a:lnTo>
                  <a:pt x="16982" y="4254"/>
                </a:lnTo>
                <a:lnTo>
                  <a:pt x="16055" y="1508"/>
                </a:lnTo>
                <a:cubicBezTo>
                  <a:pt x="15745" y="591"/>
                  <a:pt x="15007" y="0"/>
                  <a:pt x="14175" y="0"/>
                </a:cubicBezTo>
                <a:lnTo>
                  <a:pt x="7425" y="0"/>
                </a:lnTo>
                <a:cubicBezTo>
                  <a:pt x="6593" y="0"/>
                  <a:pt x="5855" y="591"/>
                  <a:pt x="5544" y="1509"/>
                </a:cubicBezTo>
                <a:lnTo>
                  <a:pt x="4618" y="4254"/>
                </a:lnTo>
                <a:lnTo>
                  <a:pt x="1693" y="4833"/>
                </a:lnTo>
                <a:cubicBezTo>
                  <a:pt x="712" y="5026"/>
                  <a:pt x="0" y="6021"/>
                  <a:pt x="0" y="7200"/>
                </a:cubicBezTo>
                <a:lnTo>
                  <a:pt x="0" y="19200"/>
                </a:lnTo>
                <a:cubicBezTo>
                  <a:pt x="0" y="20523"/>
                  <a:pt x="908" y="21600"/>
                  <a:pt x="2025" y="21600"/>
                </a:cubicBezTo>
                <a:lnTo>
                  <a:pt x="19575" y="21600"/>
                </a:lnTo>
                <a:cubicBezTo>
                  <a:pt x="20692" y="21600"/>
                  <a:pt x="21600" y="20523"/>
                  <a:pt x="21600" y="19200"/>
                </a:cubicBezTo>
                <a:lnTo>
                  <a:pt x="21600" y="7200"/>
                </a:lnTo>
                <a:cubicBezTo>
                  <a:pt x="21600" y="6021"/>
                  <a:pt x="20888" y="5026"/>
                  <a:pt x="19907" y="483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3" name="AutoShape 123"/>
          <p:cNvSpPr>
            <a:spLocks/>
          </p:cNvSpPr>
          <p:nvPr/>
        </p:nvSpPr>
        <p:spPr bwMode="auto">
          <a:xfrm>
            <a:off x="8878888" y="5164138"/>
            <a:ext cx="928687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180" y="12133"/>
                </a:moveTo>
                <a:cubicBezTo>
                  <a:pt x="17711" y="12226"/>
                  <a:pt x="17327" y="12561"/>
                  <a:pt x="17170" y="13013"/>
                </a:cubicBezTo>
                <a:cubicBezTo>
                  <a:pt x="17083" y="13262"/>
                  <a:pt x="16982" y="13503"/>
                  <a:pt x="16869" y="13738"/>
                </a:cubicBezTo>
                <a:cubicBezTo>
                  <a:pt x="16659" y="14169"/>
                  <a:pt x="16695" y="14678"/>
                  <a:pt x="16960" y="15075"/>
                </a:cubicBezTo>
                <a:lnTo>
                  <a:pt x="18132" y="16833"/>
                </a:lnTo>
                <a:lnTo>
                  <a:pt x="16833" y="18132"/>
                </a:lnTo>
                <a:lnTo>
                  <a:pt x="15076" y="16960"/>
                </a:lnTo>
                <a:cubicBezTo>
                  <a:pt x="14850" y="16810"/>
                  <a:pt x="14589" y="16733"/>
                  <a:pt x="14327" y="16733"/>
                </a:cubicBezTo>
                <a:cubicBezTo>
                  <a:pt x="14126" y="16733"/>
                  <a:pt x="13925" y="16778"/>
                  <a:pt x="13739" y="16868"/>
                </a:cubicBezTo>
                <a:cubicBezTo>
                  <a:pt x="13504" y="16982"/>
                  <a:pt x="13263" y="17084"/>
                  <a:pt x="13012" y="17171"/>
                </a:cubicBezTo>
                <a:cubicBezTo>
                  <a:pt x="12562" y="17327"/>
                  <a:pt x="12227" y="17712"/>
                  <a:pt x="12133" y="18181"/>
                </a:cubicBezTo>
                <a:lnTo>
                  <a:pt x="11718" y="20250"/>
                </a:lnTo>
                <a:lnTo>
                  <a:pt x="9881" y="20250"/>
                </a:lnTo>
                <a:lnTo>
                  <a:pt x="9468" y="18181"/>
                </a:lnTo>
                <a:cubicBezTo>
                  <a:pt x="9374" y="17712"/>
                  <a:pt x="9039" y="17327"/>
                  <a:pt x="8588" y="17171"/>
                </a:cubicBezTo>
                <a:cubicBezTo>
                  <a:pt x="8339" y="17084"/>
                  <a:pt x="8096" y="16983"/>
                  <a:pt x="7862" y="16869"/>
                </a:cubicBezTo>
                <a:cubicBezTo>
                  <a:pt x="7675" y="16778"/>
                  <a:pt x="7474" y="16733"/>
                  <a:pt x="7274" y="16733"/>
                </a:cubicBezTo>
                <a:cubicBezTo>
                  <a:pt x="7011" y="16733"/>
                  <a:pt x="6750" y="16810"/>
                  <a:pt x="6525" y="16960"/>
                </a:cubicBezTo>
                <a:lnTo>
                  <a:pt x="4767" y="18132"/>
                </a:lnTo>
                <a:lnTo>
                  <a:pt x="3468" y="16833"/>
                </a:lnTo>
                <a:lnTo>
                  <a:pt x="4640" y="15075"/>
                </a:lnTo>
                <a:cubicBezTo>
                  <a:pt x="4905" y="14678"/>
                  <a:pt x="4940" y="14170"/>
                  <a:pt x="4732" y="13739"/>
                </a:cubicBezTo>
                <a:cubicBezTo>
                  <a:pt x="4619" y="13505"/>
                  <a:pt x="4517" y="13263"/>
                  <a:pt x="4430" y="13014"/>
                </a:cubicBezTo>
                <a:cubicBezTo>
                  <a:pt x="4273" y="12562"/>
                  <a:pt x="3888" y="12227"/>
                  <a:pt x="3420" y="12133"/>
                </a:cubicBezTo>
                <a:lnTo>
                  <a:pt x="1351" y="11719"/>
                </a:lnTo>
                <a:lnTo>
                  <a:pt x="1350" y="9882"/>
                </a:lnTo>
                <a:lnTo>
                  <a:pt x="3420" y="9468"/>
                </a:lnTo>
                <a:cubicBezTo>
                  <a:pt x="3888" y="9375"/>
                  <a:pt x="4273" y="9040"/>
                  <a:pt x="4430" y="8588"/>
                </a:cubicBezTo>
                <a:cubicBezTo>
                  <a:pt x="4517" y="8339"/>
                  <a:pt x="4617" y="8097"/>
                  <a:pt x="4731" y="7862"/>
                </a:cubicBezTo>
                <a:cubicBezTo>
                  <a:pt x="4940" y="7432"/>
                  <a:pt x="4905" y="6923"/>
                  <a:pt x="4640" y="6525"/>
                </a:cubicBezTo>
                <a:lnTo>
                  <a:pt x="3468" y="4768"/>
                </a:lnTo>
                <a:lnTo>
                  <a:pt x="4767" y="3469"/>
                </a:lnTo>
                <a:lnTo>
                  <a:pt x="6525" y="4640"/>
                </a:lnTo>
                <a:cubicBezTo>
                  <a:pt x="6750" y="4791"/>
                  <a:pt x="7011" y="4867"/>
                  <a:pt x="7274" y="4867"/>
                </a:cubicBezTo>
                <a:cubicBezTo>
                  <a:pt x="7474" y="4867"/>
                  <a:pt x="7675" y="4822"/>
                  <a:pt x="7862" y="4733"/>
                </a:cubicBezTo>
                <a:cubicBezTo>
                  <a:pt x="8095" y="4619"/>
                  <a:pt x="8338" y="4517"/>
                  <a:pt x="8587" y="4430"/>
                </a:cubicBezTo>
                <a:cubicBezTo>
                  <a:pt x="9039" y="4273"/>
                  <a:pt x="9374" y="3889"/>
                  <a:pt x="9468" y="3420"/>
                </a:cubicBezTo>
                <a:lnTo>
                  <a:pt x="9881" y="1351"/>
                </a:lnTo>
                <a:lnTo>
                  <a:pt x="11718" y="1350"/>
                </a:lnTo>
                <a:lnTo>
                  <a:pt x="12132" y="3420"/>
                </a:lnTo>
                <a:cubicBezTo>
                  <a:pt x="12225" y="3889"/>
                  <a:pt x="12560" y="4273"/>
                  <a:pt x="13012" y="4430"/>
                </a:cubicBezTo>
                <a:cubicBezTo>
                  <a:pt x="13262" y="4517"/>
                  <a:pt x="13503" y="4618"/>
                  <a:pt x="13738" y="4732"/>
                </a:cubicBezTo>
                <a:cubicBezTo>
                  <a:pt x="13925" y="4822"/>
                  <a:pt x="14125" y="4867"/>
                  <a:pt x="14327" y="4867"/>
                </a:cubicBezTo>
                <a:cubicBezTo>
                  <a:pt x="14589" y="4867"/>
                  <a:pt x="14850" y="4791"/>
                  <a:pt x="15076" y="4640"/>
                </a:cubicBezTo>
                <a:lnTo>
                  <a:pt x="16833" y="3469"/>
                </a:lnTo>
                <a:lnTo>
                  <a:pt x="18132" y="4768"/>
                </a:lnTo>
                <a:lnTo>
                  <a:pt x="16960" y="6525"/>
                </a:lnTo>
                <a:cubicBezTo>
                  <a:pt x="16695" y="6923"/>
                  <a:pt x="16660" y="7431"/>
                  <a:pt x="16867" y="7862"/>
                </a:cubicBezTo>
                <a:cubicBezTo>
                  <a:pt x="16981" y="8096"/>
                  <a:pt x="17083" y="8338"/>
                  <a:pt x="17170" y="8587"/>
                </a:cubicBezTo>
                <a:cubicBezTo>
                  <a:pt x="17327" y="9039"/>
                  <a:pt x="17711" y="9374"/>
                  <a:pt x="18180" y="9467"/>
                </a:cubicBezTo>
                <a:lnTo>
                  <a:pt x="20249" y="9882"/>
                </a:lnTo>
                <a:lnTo>
                  <a:pt x="20250" y="11719"/>
                </a:lnTo>
                <a:cubicBezTo>
                  <a:pt x="20250" y="11719"/>
                  <a:pt x="18180" y="12133"/>
                  <a:pt x="18180" y="12133"/>
                </a:cubicBezTo>
                <a:close/>
                <a:moveTo>
                  <a:pt x="20514" y="8558"/>
                </a:moveTo>
                <a:lnTo>
                  <a:pt x="18445" y="8144"/>
                </a:lnTo>
                <a:cubicBezTo>
                  <a:pt x="18341" y="7844"/>
                  <a:pt x="18219" y="7555"/>
                  <a:pt x="18083" y="7274"/>
                </a:cubicBezTo>
                <a:lnTo>
                  <a:pt x="19255" y="5516"/>
                </a:lnTo>
                <a:cubicBezTo>
                  <a:pt x="19612" y="4981"/>
                  <a:pt x="19541" y="4268"/>
                  <a:pt x="19086" y="3813"/>
                </a:cubicBezTo>
                <a:lnTo>
                  <a:pt x="17787" y="2514"/>
                </a:lnTo>
                <a:cubicBezTo>
                  <a:pt x="17526" y="2253"/>
                  <a:pt x="17182" y="2119"/>
                  <a:pt x="16832" y="2119"/>
                </a:cubicBezTo>
                <a:cubicBezTo>
                  <a:pt x="16573" y="2119"/>
                  <a:pt x="16312" y="2193"/>
                  <a:pt x="16085" y="2346"/>
                </a:cubicBezTo>
                <a:lnTo>
                  <a:pt x="14327" y="3517"/>
                </a:lnTo>
                <a:cubicBezTo>
                  <a:pt x="14045" y="3381"/>
                  <a:pt x="13755" y="3259"/>
                  <a:pt x="13455" y="3155"/>
                </a:cubicBezTo>
                <a:lnTo>
                  <a:pt x="13041" y="1086"/>
                </a:lnTo>
                <a:cubicBezTo>
                  <a:pt x="12916" y="455"/>
                  <a:pt x="12361" y="0"/>
                  <a:pt x="11718" y="0"/>
                </a:cubicBezTo>
                <a:lnTo>
                  <a:pt x="9881" y="0"/>
                </a:lnTo>
                <a:cubicBezTo>
                  <a:pt x="9238" y="0"/>
                  <a:pt x="8684" y="455"/>
                  <a:pt x="8558" y="1086"/>
                </a:cubicBezTo>
                <a:lnTo>
                  <a:pt x="8144" y="3155"/>
                </a:lnTo>
                <a:cubicBezTo>
                  <a:pt x="7844" y="3259"/>
                  <a:pt x="7555" y="3381"/>
                  <a:pt x="7274" y="3517"/>
                </a:cubicBezTo>
                <a:lnTo>
                  <a:pt x="5517" y="2346"/>
                </a:lnTo>
                <a:cubicBezTo>
                  <a:pt x="5287" y="2193"/>
                  <a:pt x="5027" y="2119"/>
                  <a:pt x="4768" y="2119"/>
                </a:cubicBezTo>
                <a:cubicBezTo>
                  <a:pt x="4419" y="2119"/>
                  <a:pt x="4074" y="2253"/>
                  <a:pt x="3813" y="2514"/>
                </a:cubicBezTo>
                <a:lnTo>
                  <a:pt x="2514" y="3813"/>
                </a:lnTo>
                <a:cubicBezTo>
                  <a:pt x="2059" y="4268"/>
                  <a:pt x="1988" y="4981"/>
                  <a:pt x="2345" y="5516"/>
                </a:cubicBezTo>
                <a:lnTo>
                  <a:pt x="3517" y="7274"/>
                </a:lnTo>
                <a:cubicBezTo>
                  <a:pt x="3380" y="7555"/>
                  <a:pt x="3259" y="7845"/>
                  <a:pt x="3155" y="8144"/>
                </a:cubicBezTo>
                <a:lnTo>
                  <a:pt x="1086" y="8558"/>
                </a:lnTo>
                <a:cubicBezTo>
                  <a:pt x="454" y="8685"/>
                  <a:pt x="0" y="9239"/>
                  <a:pt x="0" y="9882"/>
                </a:cubicBezTo>
                <a:lnTo>
                  <a:pt x="0" y="11719"/>
                </a:lnTo>
                <a:cubicBezTo>
                  <a:pt x="0" y="12362"/>
                  <a:pt x="454" y="12916"/>
                  <a:pt x="1086" y="13043"/>
                </a:cubicBezTo>
                <a:lnTo>
                  <a:pt x="3155" y="13457"/>
                </a:lnTo>
                <a:cubicBezTo>
                  <a:pt x="3259" y="13756"/>
                  <a:pt x="3381" y="14046"/>
                  <a:pt x="3517" y="14327"/>
                </a:cubicBezTo>
                <a:lnTo>
                  <a:pt x="2345" y="16084"/>
                </a:lnTo>
                <a:cubicBezTo>
                  <a:pt x="1988" y="16619"/>
                  <a:pt x="2059" y="17333"/>
                  <a:pt x="2514" y="17788"/>
                </a:cubicBezTo>
                <a:lnTo>
                  <a:pt x="3813" y="19086"/>
                </a:lnTo>
                <a:cubicBezTo>
                  <a:pt x="4074" y="19347"/>
                  <a:pt x="4419" y="19482"/>
                  <a:pt x="4768" y="19482"/>
                </a:cubicBezTo>
                <a:cubicBezTo>
                  <a:pt x="5027" y="19482"/>
                  <a:pt x="5288" y="19407"/>
                  <a:pt x="5517" y="19255"/>
                </a:cubicBezTo>
                <a:lnTo>
                  <a:pt x="7274" y="18083"/>
                </a:lnTo>
                <a:cubicBezTo>
                  <a:pt x="7555" y="18220"/>
                  <a:pt x="7844" y="18341"/>
                  <a:pt x="8144" y="18446"/>
                </a:cubicBezTo>
                <a:lnTo>
                  <a:pt x="8558" y="20515"/>
                </a:lnTo>
                <a:cubicBezTo>
                  <a:pt x="8684" y="21146"/>
                  <a:pt x="9238" y="21600"/>
                  <a:pt x="9881" y="21600"/>
                </a:cubicBezTo>
                <a:lnTo>
                  <a:pt x="11718" y="21600"/>
                </a:lnTo>
                <a:cubicBezTo>
                  <a:pt x="12361" y="21600"/>
                  <a:pt x="12916" y="21146"/>
                  <a:pt x="13041" y="20515"/>
                </a:cubicBezTo>
                <a:lnTo>
                  <a:pt x="13457" y="18446"/>
                </a:lnTo>
                <a:cubicBezTo>
                  <a:pt x="13756" y="18341"/>
                  <a:pt x="14046" y="18220"/>
                  <a:pt x="14327" y="18083"/>
                </a:cubicBezTo>
                <a:lnTo>
                  <a:pt x="16085" y="19255"/>
                </a:lnTo>
                <a:cubicBezTo>
                  <a:pt x="16312" y="19407"/>
                  <a:pt x="16573" y="19482"/>
                  <a:pt x="16832" y="19482"/>
                </a:cubicBezTo>
                <a:cubicBezTo>
                  <a:pt x="17182" y="19482"/>
                  <a:pt x="17526" y="19347"/>
                  <a:pt x="17787" y="19086"/>
                </a:cubicBezTo>
                <a:lnTo>
                  <a:pt x="19086" y="17788"/>
                </a:lnTo>
                <a:cubicBezTo>
                  <a:pt x="19541" y="17333"/>
                  <a:pt x="19612" y="16619"/>
                  <a:pt x="19255" y="16084"/>
                </a:cubicBezTo>
                <a:lnTo>
                  <a:pt x="18083" y="14327"/>
                </a:lnTo>
                <a:cubicBezTo>
                  <a:pt x="18220" y="14045"/>
                  <a:pt x="18341" y="13755"/>
                  <a:pt x="18445" y="13456"/>
                </a:cubicBezTo>
                <a:lnTo>
                  <a:pt x="20514" y="13043"/>
                </a:lnTo>
                <a:cubicBezTo>
                  <a:pt x="21145" y="12916"/>
                  <a:pt x="21600" y="12362"/>
                  <a:pt x="21600" y="11719"/>
                </a:cubicBezTo>
                <a:lnTo>
                  <a:pt x="21600" y="9882"/>
                </a:lnTo>
                <a:cubicBezTo>
                  <a:pt x="21600" y="9239"/>
                  <a:pt x="21145" y="8685"/>
                  <a:pt x="20514" y="85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4" name="AutoShape 124"/>
          <p:cNvSpPr>
            <a:spLocks/>
          </p:cNvSpPr>
          <p:nvPr/>
        </p:nvSpPr>
        <p:spPr bwMode="auto">
          <a:xfrm>
            <a:off x="9140825" y="5424488"/>
            <a:ext cx="406400" cy="4064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20250"/>
                </a:moveTo>
                <a:cubicBezTo>
                  <a:pt x="5581" y="20250"/>
                  <a:pt x="1350" y="16018"/>
                  <a:pt x="1350" y="10800"/>
                </a:cubicBezTo>
                <a:cubicBezTo>
                  <a:pt x="1350" y="5582"/>
                  <a:pt x="5581" y="1350"/>
                  <a:pt x="10800" y="1350"/>
                </a:cubicBezTo>
                <a:cubicBezTo>
                  <a:pt x="16016" y="1350"/>
                  <a:pt x="20250" y="5582"/>
                  <a:pt x="20250" y="10800"/>
                </a:cubicBezTo>
                <a:cubicBezTo>
                  <a:pt x="20250" y="16018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5" name="AutoShape 125"/>
          <p:cNvSpPr>
            <a:spLocks/>
          </p:cNvSpPr>
          <p:nvPr/>
        </p:nvSpPr>
        <p:spPr bwMode="auto">
          <a:xfrm>
            <a:off x="9226550" y="5511800"/>
            <a:ext cx="233363" cy="2333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700" y="15272"/>
                  <a:pt x="2700" y="10800"/>
                </a:cubicBezTo>
                <a:cubicBezTo>
                  <a:pt x="2700" y="6329"/>
                  <a:pt x="6328" y="2700"/>
                  <a:pt x="10800" y="2700"/>
                </a:cubicBezTo>
                <a:cubicBezTo>
                  <a:pt x="15272" y="2700"/>
                  <a:pt x="18900" y="6329"/>
                  <a:pt x="18900" y="10800"/>
                </a:cubicBezTo>
                <a:cubicBezTo>
                  <a:pt x="18900" y="15272"/>
                  <a:pt x="15272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7"/>
                  <a:pt x="4830" y="21600"/>
                  <a:pt x="10800" y="21600"/>
                </a:cubicBezTo>
                <a:cubicBezTo>
                  <a:pt x="16764" y="21600"/>
                  <a:pt x="21600" y="16767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6" name="AutoShape 126"/>
          <p:cNvSpPr>
            <a:spLocks/>
          </p:cNvSpPr>
          <p:nvPr/>
        </p:nvSpPr>
        <p:spPr bwMode="auto">
          <a:xfrm>
            <a:off x="7021513" y="5164138"/>
            <a:ext cx="928687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3500" y="14850"/>
                </a:moveTo>
                <a:cubicBezTo>
                  <a:pt x="9772" y="14850"/>
                  <a:pt x="6750" y="11827"/>
                  <a:pt x="6750" y="8100"/>
                </a:cubicBezTo>
                <a:cubicBezTo>
                  <a:pt x="6750" y="4373"/>
                  <a:pt x="9772" y="1350"/>
                  <a:pt x="13500" y="1350"/>
                </a:cubicBezTo>
                <a:cubicBezTo>
                  <a:pt x="17228" y="1350"/>
                  <a:pt x="20250" y="4373"/>
                  <a:pt x="20250" y="8100"/>
                </a:cubicBezTo>
                <a:cubicBezTo>
                  <a:pt x="20250" y="11827"/>
                  <a:pt x="17228" y="14850"/>
                  <a:pt x="13500" y="14850"/>
                </a:cubicBezTo>
                <a:moveTo>
                  <a:pt x="3237" y="20042"/>
                </a:moveTo>
                <a:cubicBezTo>
                  <a:pt x="3019" y="20267"/>
                  <a:pt x="2718" y="20409"/>
                  <a:pt x="2382" y="20409"/>
                </a:cubicBezTo>
                <a:cubicBezTo>
                  <a:pt x="1724" y="20409"/>
                  <a:pt x="1191" y="19875"/>
                  <a:pt x="1191" y="19218"/>
                </a:cubicBezTo>
                <a:cubicBezTo>
                  <a:pt x="1191" y="18882"/>
                  <a:pt x="1333" y="18581"/>
                  <a:pt x="1558" y="18363"/>
                </a:cubicBezTo>
                <a:lnTo>
                  <a:pt x="1552" y="18358"/>
                </a:lnTo>
                <a:lnTo>
                  <a:pt x="6997" y="12913"/>
                </a:lnTo>
                <a:cubicBezTo>
                  <a:pt x="7472" y="13555"/>
                  <a:pt x="8039" y="14122"/>
                  <a:pt x="8680" y="14600"/>
                </a:cubicBezTo>
                <a:cubicBezTo>
                  <a:pt x="8680" y="14600"/>
                  <a:pt x="3237" y="20042"/>
                  <a:pt x="3237" y="20042"/>
                </a:cubicBezTo>
                <a:close/>
                <a:moveTo>
                  <a:pt x="13500" y="0"/>
                </a:moveTo>
                <a:cubicBezTo>
                  <a:pt x="9027" y="0"/>
                  <a:pt x="5400" y="3627"/>
                  <a:pt x="5400" y="8100"/>
                </a:cubicBezTo>
                <a:cubicBezTo>
                  <a:pt x="5400" y="9467"/>
                  <a:pt x="5742" y="10755"/>
                  <a:pt x="6341" y="11885"/>
                </a:cubicBezTo>
                <a:lnTo>
                  <a:pt x="709" y="17516"/>
                </a:lnTo>
                <a:lnTo>
                  <a:pt x="714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7" y="21600"/>
                  <a:pt x="2382" y="21600"/>
                </a:cubicBezTo>
                <a:cubicBezTo>
                  <a:pt x="3047" y="21600"/>
                  <a:pt x="3647" y="21326"/>
                  <a:pt x="4080" y="20886"/>
                </a:cubicBezTo>
                <a:lnTo>
                  <a:pt x="4078" y="20884"/>
                </a:lnTo>
                <a:lnTo>
                  <a:pt x="9708" y="15256"/>
                </a:lnTo>
                <a:cubicBezTo>
                  <a:pt x="10840" y="15857"/>
                  <a:pt x="12129" y="16200"/>
                  <a:pt x="13500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7"/>
                  <a:pt x="17973" y="0"/>
                  <a:pt x="135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7" name="AutoShape 127"/>
          <p:cNvSpPr>
            <a:spLocks/>
          </p:cNvSpPr>
          <p:nvPr/>
        </p:nvSpPr>
        <p:spPr bwMode="auto">
          <a:xfrm>
            <a:off x="7397750" y="5308600"/>
            <a:ext cx="219075" cy="2174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160" y="0"/>
                </a:moveTo>
                <a:cubicBezTo>
                  <a:pt x="9025" y="0"/>
                  <a:pt x="0" y="9025"/>
                  <a:pt x="0" y="20160"/>
                </a:cubicBezTo>
                <a:cubicBezTo>
                  <a:pt x="0" y="20955"/>
                  <a:pt x="644" y="21600"/>
                  <a:pt x="1440" y="21600"/>
                </a:cubicBezTo>
                <a:cubicBezTo>
                  <a:pt x="2236" y="21600"/>
                  <a:pt x="2880" y="20955"/>
                  <a:pt x="2880" y="20160"/>
                </a:cubicBezTo>
                <a:cubicBezTo>
                  <a:pt x="2880" y="10619"/>
                  <a:pt x="10617" y="2880"/>
                  <a:pt x="20160" y="2880"/>
                </a:cubicBezTo>
                <a:cubicBezTo>
                  <a:pt x="20956" y="2880"/>
                  <a:pt x="21600" y="2235"/>
                  <a:pt x="21600" y="1440"/>
                </a:cubicBezTo>
                <a:cubicBezTo>
                  <a:pt x="21600" y="645"/>
                  <a:pt x="20956" y="0"/>
                  <a:pt x="2016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8" name="AutoShape 128"/>
          <p:cNvSpPr>
            <a:spLocks/>
          </p:cNvSpPr>
          <p:nvPr/>
        </p:nvSpPr>
        <p:spPr bwMode="auto">
          <a:xfrm>
            <a:off x="5162550" y="5164138"/>
            <a:ext cx="930275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851" y="12150"/>
                </a:moveTo>
                <a:cubicBezTo>
                  <a:pt x="13852" y="12150"/>
                  <a:pt x="12927" y="11860"/>
                  <a:pt x="12124" y="11386"/>
                </a:cubicBezTo>
                <a:lnTo>
                  <a:pt x="11892" y="11618"/>
                </a:lnTo>
                <a:lnTo>
                  <a:pt x="11133" y="12377"/>
                </a:lnTo>
                <a:lnTo>
                  <a:pt x="9847" y="13663"/>
                </a:lnTo>
                <a:cubicBezTo>
                  <a:pt x="9594" y="13917"/>
                  <a:pt x="9451" y="14260"/>
                  <a:pt x="9451" y="14618"/>
                </a:cubicBezTo>
                <a:lnTo>
                  <a:pt x="9451" y="16200"/>
                </a:lnTo>
                <a:lnTo>
                  <a:pt x="8102" y="16200"/>
                </a:lnTo>
                <a:cubicBezTo>
                  <a:pt x="7357" y="16200"/>
                  <a:pt x="6752" y="16805"/>
                  <a:pt x="6752" y="17550"/>
                </a:cubicBezTo>
                <a:lnTo>
                  <a:pt x="6752" y="18900"/>
                </a:lnTo>
                <a:lnTo>
                  <a:pt x="5171" y="18900"/>
                </a:lnTo>
                <a:cubicBezTo>
                  <a:pt x="4813" y="18900"/>
                  <a:pt x="4469" y="19042"/>
                  <a:pt x="4216" y="19296"/>
                </a:cubicBezTo>
                <a:lnTo>
                  <a:pt x="3259" y="20253"/>
                </a:lnTo>
                <a:lnTo>
                  <a:pt x="1352" y="20250"/>
                </a:lnTo>
                <a:lnTo>
                  <a:pt x="1350" y="18327"/>
                </a:lnTo>
                <a:lnTo>
                  <a:pt x="9223" y="10467"/>
                </a:lnTo>
                <a:cubicBezTo>
                  <a:pt x="9223" y="10467"/>
                  <a:pt x="9223" y="10468"/>
                  <a:pt x="9224" y="10468"/>
                </a:cubicBezTo>
                <a:lnTo>
                  <a:pt x="10215" y="9477"/>
                </a:lnTo>
                <a:cubicBezTo>
                  <a:pt x="9742" y="8674"/>
                  <a:pt x="9451" y="7749"/>
                  <a:pt x="9451" y="6750"/>
                </a:cubicBezTo>
                <a:cubicBezTo>
                  <a:pt x="9451" y="3768"/>
                  <a:pt x="11869" y="1350"/>
                  <a:pt x="14851" y="1350"/>
                </a:cubicBezTo>
                <a:cubicBezTo>
                  <a:pt x="17833" y="1350"/>
                  <a:pt x="20250" y="3768"/>
                  <a:pt x="20250" y="6750"/>
                </a:cubicBezTo>
                <a:cubicBezTo>
                  <a:pt x="20250" y="9732"/>
                  <a:pt x="17833" y="12150"/>
                  <a:pt x="14851" y="12150"/>
                </a:cubicBezTo>
                <a:moveTo>
                  <a:pt x="14851" y="0"/>
                </a:moveTo>
                <a:cubicBezTo>
                  <a:pt x="11124" y="0"/>
                  <a:pt x="8102" y="3023"/>
                  <a:pt x="8102" y="6750"/>
                </a:cubicBezTo>
                <a:cubicBezTo>
                  <a:pt x="8102" y="7617"/>
                  <a:pt x="8283" y="8438"/>
                  <a:pt x="8583" y="9200"/>
                </a:cubicBezTo>
                <a:lnTo>
                  <a:pt x="383" y="17400"/>
                </a:lnTo>
                <a:cubicBezTo>
                  <a:pt x="147" y="17637"/>
                  <a:pt x="0" y="17863"/>
                  <a:pt x="0" y="18225"/>
                </a:cubicBezTo>
                <a:lnTo>
                  <a:pt x="0" y="20250"/>
                </a:lnTo>
                <a:cubicBezTo>
                  <a:pt x="0" y="20973"/>
                  <a:pt x="627" y="21600"/>
                  <a:pt x="1350" y="21600"/>
                </a:cubicBezTo>
                <a:lnTo>
                  <a:pt x="3375" y="21600"/>
                </a:lnTo>
                <a:cubicBezTo>
                  <a:pt x="3736" y="21600"/>
                  <a:pt x="3965" y="21456"/>
                  <a:pt x="4202" y="21219"/>
                </a:cubicBezTo>
                <a:lnTo>
                  <a:pt x="5171" y="20250"/>
                </a:lnTo>
                <a:lnTo>
                  <a:pt x="6752" y="20250"/>
                </a:lnTo>
                <a:cubicBezTo>
                  <a:pt x="7497" y="20250"/>
                  <a:pt x="8102" y="19645"/>
                  <a:pt x="8102" y="18900"/>
                </a:cubicBezTo>
                <a:lnTo>
                  <a:pt x="8102" y="17550"/>
                </a:lnTo>
                <a:lnTo>
                  <a:pt x="9451" y="17550"/>
                </a:lnTo>
                <a:cubicBezTo>
                  <a:pt x="10197" y="17550"/>
                  <a:pt x="10801" y="16945"/>
                  <a:pt x="10801" y="16200"/>
                </a:cubicBezTo>
                <a:lnTo>
                  <a:pt x="10801" y="14618"/>
                </a:lnTo>
                <a:lnTo>
                  <a:pt x="12401" y="13018"/>
                </a:lnTo>
                <a:cubicBezTo>
                  <a:pt x="13162" y="13318"/>
                  <a:pt x="13983" y="13500"/>
                  <a:pt x="14851" y="13500"/>
                </a:cubicBezTo>
                <a:cubicBezTo>
                  <a:pt x="18578" y="13500"/>
                  <a:pt x="21600" y="10477"/>
                  <a:pt x="21600" y="6750"/>
                </a:cubicBezTo>
                <a:cubicBezTo>
                  <a:pt x="21600" y="3023"/>
                  <a:pt x="18578" y="0"/>
                  <a:pt x="148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9" name="AutoShape 129"/>
          <p:cNvSpPr>
            <a:spLocks/>
          </p:cNvSpPr>
          <p:nvPr/>
        </p:nvSpPr>
        <p:spPr bwMode="auto">
          <a:xfrm>
            <a:off x="5743575" y="5280025"/>
            <a:ext cx="231775" cy="231775"/>
          </a:xfrm>
          <a:custGeom>
            <a:avLst/>
            <a:gdLst/>
            <a:ahLst/>
            <a:cxnLst/>
            <a:rect l="0" t="0" r="r" b="b"/>
            <a:pathLst>
              <a:path w="21600" h="21333">
                <a:moveTo>
                  <a:pt x="13008" y="18685"/>
                </a:moveTo>
                <a:cubicBezTo>
                  <a:pt x="9018" y="15850"/>
                  <a:pt x="5542" y="12415"/>
                  <a:pt x="2695" y="8570"/>
                </a:cubicBezTo>
                <a:cubicBezTo>
                  <a:pt x="3736" y="5629"/>
                  <a:pt x="5694" y="3698"/>
                  <a:pt x="8585" y="2647"/>
                </a:cubicBezTo>
                <a:cubicBezTo>
                  <a:pt x="12578" y="5490"/>
                  <a:pt x="16048" y="8911"/>
                  <a:pt x="18889" y="12810"/>
                </a:cubicBezTo>
                <a:cubicBezTo>
                  <a:pt x="17836" y="15730"/>
                  <a:pt x="15884" y="17647"/>
                  <a:pt x="13008" y="18685"/>
                </a:cubicBezTo>
                <a:moveTo>
                  <a:pt x="21111" y="11296"/>
                </a:moveTo>
                <a:cubicBezTo>
                  <a:pt x="18081" y="7130"/>
                  <a:pt x="14396" y="3496"/>
                  <a:pt x="10162" y="484"/>
                </a:cubicBezTo>
                <a:cubicBezTo>
                  <a:pt x="9468" y="-8"/>
                  <a:pt x="8580" y="-134"/>
                  <a:pt x="7778" y="146"/>
                </a:cubicBezTo>
                <a:cubicBezTo>
                  <a:pt x="4028" y="1451"/>
                  <a:pt x="1463" y="3983"/>
                  <a:pt x="145" y="7688"/>
                </a:cubicBezTo>
                <a:cubicBezTo>
                  <a:pt x="46" y="7962"/>
                  <a:pt x="0" y="8253"/>
                  <a:pt x="0" y="8538"/>
                </a:cubicBezTo>
                <a:cubicBezTo>
                  <a:pt x="0" y="9072"/>
                  <a:pt x="167" y="9596"/>
                  <a:pt x="488" y="10042"/>
                </a:cubicBezTo>
                <a:cubicBezTo>
                  <a:pt x="3525" y="14213"/>
                  <a:pt x="7211" y="17850"/>
                  <a:pt x="11431" y="20850"/>
                </a:cubicBezTo>
                <a:cubicBezTo>
                  <a:pt x="12122" y="21338"/>
                  <a:pt x="13011" y="21466"/>
                  <a:pt x="13812" y="21189"/>
                </a:cubicBezTo>
                <a:cubicBezTo>
                  <a:pt x="17563" y="19893"/>
                  <a:pt x="20134" y="17357"/>
                  <a:pt x="21451" y="13647"/>
                </a:cubicBezTo>
                <a:cubicBezTo>
                  <a:pt x="21551" y="13372"/>
                  <a:pt x="21600" y="13082"/>
                  <a:pt x="21600" y="12797"/>
                </a:cubicBezTo>
                <a:cubicBezTo>
                  <a:pt x="21600" y="12266"/>
                  <a:pt x="21430" y="11741"/>
                  <a:pt x="21111" y="1129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0" name="AutoShape 130"/>
          <p:cNvSpPr>
            <a:spLocks/>
          </p:cNvSpPr>
          <p:nvPr/>
        </p:nvSpPr>
        <p:spPr bwMode="auto">
          <a:xfrm>
            <a:off x="3305175" y="5164138"/>
            <a:ext cx="928688" cy="928687"/>
          </a:xfrm>
          <a:custGeom>
            <a:avLst/>
            <a:gdLst/>
            <a:ahLst/>
            <a:cxnLst/>
            <a:rect l="0" t="0" r="r" b="b"/>
            <a:pathLst>
              <a:path w="21373" h="21600">
                <a:moveTo>
                  <a:pt x="1336" y="20250"/>
                </a:moveTo>
                <a:cubicBezTo>
                  <a:pt x="1429" y="20188"/>
                  <a:pt x="3691" y="18689"/>
                  <a:pt x="7071" y="17950"/>
                </a:cubicBezTo>
                <a:lnTo>
                  <a:pt x="8730" y="17587"/>
                </a:lnTo>
                <a:cubicBezTo>
                  <a:pt x="9322" y="17981"/>
                  <a:pt x="9972" y="18225"/>
                  <a:pt x="10687" y="18225"/>
                </a:cubicBezTo>
                <a:cubicBezTo>
                  <a:pt x="11402" y="18225"/>
                  <a:pt x="12052" y="17981"/>
                  <a:pt x="12644" y="17587"/>
                </a:cubicBezTo>
                <a:lnTo>
                  <a:pt x="14303" y="17950"/>
                </a:lnTo>
                <a:cubicBezTo>
                  <a:pt x="17657" y="18683"/>
                  <a:pt x="19911" y="20166"/>
                  <a:pt x="20038" y="20250"/>
                </a:cubicBezTo>
                <a:cubicBezTo>
                  <a:pt x="20038" y="20250"/>
                  <a:pt x="1336" y="20250"/>
                  <a:pt x="1336" y="20250"/>
                </a:cubicBezTo>
                <a:close/>
                <a:moveTo>
                  <a:pt x="13537" y="15794"/>
                </a:moveTo>
                <a:lnTo>
                  <a:pt x="13318" y="16074"/>
                </a:lnTo>
                <a:cubicBezTo>
                  <a:pt x="11726" y="17923"/>
                  <a:pt x="9648" y="17923"/>
                  <a:pt x="8056" y="16074"/>
                </a:cubicBezTo>
                <a:lnTo>
                  <a:pt x="7837" y="15794"/>
                </a:lnTo>
                <a:cubicBezTo>
                  <a:pt x="5977" y="13412"/>
                  <a:pt x="5054" y="10261"/>
                  <a:pt x="5451" y="7256"/>
                </a:cubicBezTo>
                <a:cubicBezTo>
                  <a:pt x="5816" y="4367"/>
                  <a:pt x="7454" y="1350"/>
                  <a:pt x="10687" y="1350"/>
                </a:cubicBezTo>
                <a:cubicBezTo>
                  <a:pt x="13920" y="1350"/>
                  <a:pt x="15558" y="4367"/>
                  <a:pt x="15923" y="7256"/>
                </a:cubicBezTo>
                <a:cubicBezTo>
                  <a:pt x="16318" y="10263"/>
                  <a:pt x="15399" y="13411"/>
                  <a:pt x="13537" y="15794"/>
                </a:cubicBezTo>
                <a:moveTo>
                  <a:pt x="20778" y="19127"/>
                </a:moveTo>
                <a:cubicBezTo>
                  <a:pt x="20645" y="19037"/>
                  <a:pt x="18209" y="17422"/>
                  <a:pt x="14586" y="16631"/>
                </a:cubicBezTo>
                <a:cubicBezTo>
                  <a:pt x="15915" y="14928"/>
                  <a:pt x="16768" y="12639"/>
                  <a:pt x="17130" y="11116"/>
                </a:cubicBezTo>
                <a:cubicBezTo>
                  <a:pt x="17633" y="9004"/>
                  <a:pt x="17438" y="4874"/>
                  <a:pt x="15432" y="2299"/>
                </a:cubicBezTo>
                <a:cubicBezTo>
                  <a:pt x="14260" y="795"/>
                  <a:pt x="12619" y="0"/>
                  <a:pt x="10687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6" y="4874"/>
                  <a:pt x="3741" y="9004"/>
                  <a:pt x="4244" y="11116"/>
                </a:cubicBezTo>
                <a:cubicBezTo>
                  <a:pt x="4606" y="12639"/>
                  <a:pt x="5459" y="14928"/>
                  <a:pt x="6788" y="16631"/>
                </a:cubicBezTo>
                <a:cubicBezTo>
                  <a:pt x="3165" y="17422"/>
                  <a:pt x="729" y="19037"/>
                  <a:pt x="596" y="19127"/>
                </a:cubicBezTo>
                <a:cubicBezTo>
                  <a:pt x="106" y="19457"/>
                  <a:pt x="-113" y="20072"/>
                  <a:pt x="58" y="20641"/>
                </a:cubicBezTo>
                <a:cubicBezTo>
                  <a:pt x="228" y="21210"/>
                  <a:pt x="748" y="21600"/>
                  <a:pt x="1336" y="21600"/>
                </a:cubicBezTo>
                <a:lnTo>
                  <a:pt x="20038" y="21600"/>
                </a:lnTo>
                <a:cubicBezTo>
                  <a:pt x="20626" y="21600"/>
                  <a:pt x="21146" y="21210"/>
                  <a:pt x="21316" y="20641"/>
                </a:cubicBezTo>
                <a:cubicBezTo>
                  <a:pt x="21487" y="20072"/>
                  <a:pt x="21268" y="19457"/>
                  <a:pt x="20778" y="1912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1" name="AutoShape 131"/>
          <p:cNvSpPr>
            <a:spLocks/>
          </p:cNvSpPr>
          <p:nvPr/>
        </p:nvSpPr>
        <p:spPr bwMode="auto">
          <a:xfrm>
            <a:off x="1504950" y="5164138"/>
            <a:ext cx="812800" cy="9286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057" y="5400"/>
                </a:moveTo>
                <a:lnTo>
                  <a:pt x="20057" y="6075"/>
                </a:lnTo>
                <a:lnTo>
                  <a:pt x="1543" y="6075"/>
                </a:lnTo>
                <a:lnTo>
                  <a:pt x="1543" y="5400"/>
                </a:lnTo>
                <a:lnTo>
                  <a:pt x="1543" y="4726"/>
                </a:lnTo>
                <a:cubicBezTo>
                  <a:pt x="1543" y="4353"/>
                  <a:pt x="1888" y="4051"/>
                  <a:pt x="2314" y="4051"/>
                </a:cubicBezTo>
                <a:lnTo>
                  <a:pt x="19286" y="4051"/>
                </a:lnTo>
                <a:cubicBezTo>
                  <a:pt x="19712" y="4051"/>
                  <a:pt x="20057" y="4353"/>
                  <a:pt x="20057" y="4726"/>
                </a:cubicBezTo>
                <a:cubicBezTo>
                  <a:pt x="20057" y="4726"/>
                  <a:pt x="20057" y="5400"/>
                  <a:pt x="20057" y="5400"/>
                </a:cubicBezTo>
                <a:close/>
                <a:moveTo>
                  <a:pt x="18514" y="18900"/>
                </a:moveTo>
                <a:cubicBezTo>
                  <a:pt x="18514" y="19645"/>
                  <a:pt x="17822" y="20250"/>
                  <a:pt x="16971" y="20250"/>
                </a:cubicBezTo>
                <a:lnTo>
                  <a:pt x="4629" y="20250"/>
                </a:lnTo>
                <a:cubicBezTo>
                  <a:pt x="3778" y="20250"/>
                  <a:pt x="3086" y="19645"/>
                  <a:pt x="3086" y="18900"/>
                </a:cubicBezTo>
                <a:lnTo>
                  <a:pt x="3086" y="7425"/>
                </a:lnTo>
                <a:lnTo>
                  <a:pt x="18514" y="7425"/>
                </a:lnTo>
                <a:cubicBezTo>
                  <a:pt x="18514" y="7425"/>
                  <a:pt x="18514" y="18900"/>
                  <a:pt x="18514" y="18900"/>
                </a:cubicBezTo>
                <a:close/>
                <a:moveTo>
                  <a:pt x="6171" y="2026"/>
                </a:moveTo>
                <a:cubicBezTo>
                  <a:pt x="6171" y="1653"/>
                  <a:pt x="6516" y="1351"/>
                  <a:pt x="6943" y="1351"/>
                </a:cubicBezTo>
                <a:lnTo>
                  <a:pt x="14657" y="1351"/>
                </a:lnTo>
                <a:cubicBezTo>
                  <a:pt x="15084" y="1351"/>
                  <a:pt x="15429" y="1653"/>
                  <a:pt x="15429" y="2026"/>
                </a:cubicBezTo>
                <a:lnTo>
                  <a:pt x="15429" y="2701"/>
                </a:lnTo>
                <a:lnTo>
                  <a:pt x="6171" y="2701"/>
                </a:lnTo>
                <a:cubicBezTo>
                  <a:pt x="6171" y="2701"/>
                  <a:pt x="6171" y="2026"/>
                  <a:pt x="6171" y="2026"/>
                </a:cubicBezTo>
                <a:close/>
                <a:moveTo>
                  <a:pt x="21585" y="4601"/>
                </a:moveTo>
                <a:cubicBezTo>
                  <a:pt x="21511" y="3542"/>
                  <a:pt x="20516" y="2701"/>
                  <a:pt x="19286" y="2701"/>
                </a:cubicBezTo>
                <a:lnTo>
                  <a:pt x="16971" y="2701"/>
                </a:lnTo>
                <a:lnTo>
                  <a:pt x="16971" y="2026"/>
                </a:lnTo>
                <a:lnTo>
                  <a:pt x="16971" y="2025"/>
                </a:lnTo>
                <a:cubicBezTo>
                  <a:pt x="16971" y="906"/>
                  <a:pt x="15936" y="0"/>
                  <a:pt x="14657" y="0"/>
                </a:cubicBezTo>
                <a:lnTo>
                  <a:pt x="6943" y="0"/>
                </a:lnTo>
                <a:cubicBezTo>
                  <a:pt x="5664" y="0"/>
                  <a:pt x="4629" y="906"/>
                  <a:pt x="4629" y="2025"/>
                </a:cubicBezTo>
                <a:lnTo>
                  <a:pt x="4629" y="2026"/>
                </a:lnTo>
                <a:lnTo>
                  <a:pt x="4629" y="2701"/>
                </a:lnTo>
                <a:lnTo>
                  <a:pt x="2314" y="2701"/>
                </a:lnTo>
                <a:cubicBezTo>
                  <a:pt x="1084" y="2701"/>
                  <a:pt x="89" y="3542"/>
                  <a:pt x="15" y="4601"/>
                </a:cubicBezTo>
                <a:lnTo>
                  <a:pt x="0" y="4601"/>
                </a:lnTo>
                <a:lnTo>
                  <a:pt x="0" y="5400"/>
                </a:lnTo>
                <a:lnTo>
                  <a:pt x="0" y="6075"/>
                </a:lnTo>
                <a:cubicBezTo>
                  <a:pt x="0" y="6820"/>
                  <a:pt x="691" y="7425"/>
                  <a:pt x="1543" y="7425"/>
                </a:cubicBezTo>
                <a:lnTo>
                  <a:pt x="1543" y="18900"/>
                </a:lnTo>
                <a:cubicBezTo>
                  <a:pt x="1543" y="20391"/>
                  <a:pt x="2924" y="21600"/>
                  <a:pt x="4629" y="21600"/>
                </a:cubicBezTo>
                <a:lnTo>
                  <a:pt x="16971" y="21600"/>
                </a:lnTo>
                <a:cubicBezTo>
                  <a:pt x="18676" y="21600"/>
                  <a:pt x="20057" y="20391"/>
                  <a:pt x="20057" y="18900"/>
                </a:cubicBezTo>
                <a:lnTo>
                  <a:pt x="20057" y="7425"/>
                </a:lnTo>
                <a:cubicBezTo>
                  <a:pt x="20909" y="7425"/>
                  <a:pt x="21600" y="6820"/>
                  <a:pt x="21600" y="6075"/>
                </a:cubicBezTo>
                <a:lnTo>
                  <a:pt x="21600" y="5400"/>
                </a:lnTo>
                <a:lnTo>
                  <a:pt x="21600" y="4601"/>
                </a:lnTo>
                <a:cubicBezTo>
                  <a:pt x="21600" y="4601"/>
                  <a:pt x="21585" y="4601"/>
                  <a:pt x="21585" y="4601"/>
                </a:cubicBezTo>
                <a:close/>
                <a:moveTo>
                  <a:pt x="21585" y="4601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2" name="AutoShape 132"/>
          <p:cNvSpPr>
            <a:spLocks/>
          </p:cNvSpPr>
          <p:nvPr/>
        </p:nvSpPr>
        <p:spPr bwMode="auto">
          <a:xfrm>
            <a:off x="1679575" y="5540375"/>
            <a:ext cx="115888" cy="4365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400" y="1440"/>
                </a:moveTo>
                <a:lnTo>
                  <a:pt x="16200" y="1440"/>
                </a:lnTo>
                <a:lnTo>
                  <a:pt x="16200" y="20160"/>
                </a:lnTo>
                <a:lnTo>
                  <a:pt x="5400" y="20160"/>
                </a:lnTo>
                <a:cubicBezTo>
                  <a:pt x="5400" y="20160"/>
                  <a:pt x="5400" y="1440"/>
                  <a:pt x="5400" y="1440"/>
                </a:cubicBezTo>
                <a:close/>
                <a:moveTo>
                  <a:pt x="5400" y="21600"/>
                </a:moveTo>
                <a:lnTo>
                  <a:pt x="16200" y="21600"/>
                </a:lnTo>
                <a:cubicBezTo>
                  <a:pt x="19187" y="21600"/>
                  <a:pt x="21600" y="20957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200" y="0"/>
                </a:cubicBezTo>
                <a:lnTo>
                  <a:pt x="5400" y="0"/>
                </a:lnTo>
                <a:cubicBezTo>
                  <a:pt x="2413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7"/>
                  <a:pt x="2413" y="21600"/>
                  <a:pt x="54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3" name="AutoShape 133"/>
          <p:cNvSpPr>
            <a:spLocks/>
          </p:cNvSpPr>
          <p:nvPr/>
        </p:nvSpPr>
        <p:spPr bwMode="auto">
          <a:xfrm>
            <a:off x="1854200" y="5540375"/>
            <a:ext cx="115888" cy="4365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400" y="1440"/>
                </a:moveTo>
                <a:lnTo>
                  <a:pt x="16200" y="1440"/>
                </a:lnTo>
                <a:lnTo>
                  <a:pt x="16200" y="20160"/>
                </a:lnTo>
                <a:lnTo>
                  <a:pt x="5400" y="20160"/>
                </a:lnTo>
                <a:cubicBezTo>
                  <a:pt x="5400" y="20160"/>
                  <a:pt x="5400" y="1440"/>
                  <a:pt x="5400" y="1440"/>
                </a:cubicBezTo>
                <a:close/>
                <a:moveTo>
                  <a:pt x="5400" y="21600"/>
                </a:moveTo>
                <a:lnTo>
                  <a:pt x="16200" y="21600"/>
                </a:lnTo>
                <a:cubicBezTo>
                  <a:pt x="19187" y="21600"/>
                  <a:pt x="21600" y="20957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200" y="0"/>
                </a:cubicBezTo>
                <a:lnTo>
                  <a:pt x="5400" y="0"/>
                </a:lnTo>
                <a:cubicBezTo>
                  <a:pt x="2413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7"/>
                  <a:pt x="2413" y="21600"/>
                  <a:pt x="54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4" name="AutoShape 134"/>
          <p:cNvSpPr>
            <a:spLocks/>
          </p:cNvSpPr>
          <p:nvPr/>
        </p:nvSpPr>
        <p:spPr bwMode="auto">
          <a:xfrm>
            <a:off x="2027238" y="5540375"/>
            <a:ext cx="115887" cy="4365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5400" y="1440"/>
                </a:moveTo>
                <a:lnTo>
                  <a:pt x="16200" y="1440"/>
                </a:lnTo>
                <a:lnTo>
                  <a:pt x="16200" y="20160"/>
                </a:lnTo>
                <a:lnTo>
                  <a:pt x="5400" y="20160"/>
                </a:lnTo>
                <a:cubicBezTo>
                  <a:pt x="5400" y="20160"/>
                  <a:pt x="5400" y="1440"/>
                  <a:pt x="5400" y="1440"/>
                </a:cubicBezTo>
                <a:close/>
                <a:moveTo>
                  <a:pt x="5400" y="21600"/>
                </a:moveTo>
                <a:lnTo>
                  <a:pt x="16200" y="21600"/>
                </a:lnTo>
                <a:cubicBezTo>
                  <a:pt x="19187" y="21600"/>
                  <a:pt x="21600" y="20957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200" y="0"/>
                </a:cubicBezTo>
                <a:lnTo>
                  <a:pt x="5400" y="0"/>
                </a:lnTo>
                <a:cubicBezTo>
                  <a:pt x="2413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7"/>
                  <a:pt x="2413" y="21600"/>
                  <a:pt x="54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5" name="AutoShape 135"/>
          <p:cNvSpPr>
            <a:spLocks/>
          </p:cNvSpPr>
          <p:nvPr/>
        </p:nvSpPr>
        <p:spPr bwMode="auto">
          <a:xfrm>
            <a:off x="10736263" y="3449638"/>
            <a:ext cx="930275" cy="6397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50" y="18682"/>
                </a:moveTo>
                <a:lnTo>
                  <a:pt x="19651" y="18682"/>
                </a:lnTo>
                <a:lnTo>
                  <a:pt x="19575" y="18682"/>
                </a:lnTo>
                <a:lnTo>
                  <a:pt x="16875" y="14755"/>
                </a:lnTo>
                <a:lnTo>
                  <a:pt x="16875" y="14727"/>
                </a:lnTo>
                <a:lnTo>
                  <a:pt x="16200" y="13745"/>
                </a:lnTo>
                <a:lnTo>
                  <a:pt x="16200" y="7855"/>
                </a:lnTo>
                <a:lnTo>
                  <a:pt x="19575" y="2945"/>
                </a:lnTo>
                <a:lnTo>
                  <a:pt x="19651" y="2945"/>
                </a:lnTo>
                <a:lnTo>
                  <a:pt x="20250" y="2945"/>
                </a:lnTo>
                <a:cubicBezTo>
                  <a:pt x="20250" y="2945"/>
                  <a:pt x="20250" y="18682"/>
                  <a:pt x="20250" y="18682"/>
                </a:cubicBezTo>
                <a:close/>
                <a:moveTo>
                  <a:pt x="2025" y="19636"/>
                </a:moveTo>
                <a:cubicBezTo>
                  <a:pt x="1652" y="19636"/>
                  <a:pt x="1350" y="19195"/>
                  <a:pt x="1350" y="18655"/>
                </a:cubicBezTo>
                <a:lnTo>
                  <a:pt x="1350" y="2945"/>
                </a:lnTo>
                <a:cubicBezTo>
                  <a:pt x="1350" y="2402"/>
                  <a:pt x="1652" y="1964"/>
                  <a:pt x="2025" y="1964"/>
                </a:cubicBezTo>
                <a:lnTo>
                  <a:pt x="14850" y="1964"/>
                </a:lnTo>
                <a:cubicBezTo>
                  <a:pt x="15222" y="1964"/>
                  <a:pt x="15525" y="2403"/>
                  <a:pt x="15525" y="2945"/>
                </a:cubicBezTo>
                <a:lnTo>
                  <a:pt x="15525" y="18655"/>
                </a:lnTo>
                <a:cubicBezTo>
                  <a:pt x="15525" y="19195"/>
                  <a:pt x="15222" y="19636"/>
                  <a:pt x="14850" y="19636"/>
                </a:cubicBezTo>
                <a:cubicBezTo>
                  <a:pt x="14850" y="19636"/>
                  <a:pt x="2025" y="19636"/>
                  <a:pt x="2025" y="19636"/>
                </a:cubicBezTo>
                <a:close/>
                <a:moveTo>
                  <a:pt x="20250" y="982"/>
                </a:moveTo>
                <a:lnTo>
                  <a:pt x="19651" y="982"/>
                </a:lnTo>
                <a:cubicBezTo>
                  <a:pt x="19297" y="982"/>
                  <a:pt x="18957" y="1185"/>
                  <a:pt x="18704" y="1547"/>
                </a:cubicBezTo>
                <a:lnTo>
                  <a:pt x="16875" y="4171"/>
                </a:lnTo>
                <a:lnTo>
                  <a:pt x="16875" y="2945"/>
                </a:lnTo>
                <a:cubicBezTo>
                  <a:pt x="16875" y="1317"/>
                  <a:pt x="15968" y="0"/>
                  <a:pt x="14850" y="0"/>
                </a:cubicBezTo>
                <a:lnTo>
                  <a:pt x="2025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5"/>
                </a:lnTo>
                <a:cubicBezTo>
                  <a:pt x="0" y="20281"/>
                  <a:pt x="906" y="21600"/>
                  <a:pt x="2025" y="21600"/>
                </a:cubicBezTo>
                <a:lnTo>
                  <a:pt x="14850" y="21600"/>
                </a:lnTo>
                <a:cubicBezTo>
                  <a:pt x="15968" y="21600"/>
                  <a:pt x="16875" y="20281"/>
                  <a:pt x="16875" y="18655"/>
                </a:cubicBezTo>
                <a:lnTo>
                  <a:pt x="16875" y="17457"/>
                </a:lnTo>
                <a:lnTo>
                  <a:pt x="18704" y="20080"/>
                </a:lnTo>
                <a:cubicBezTo>
                  <a:pt x="18957" y="20442"/>
                  <a:pt x="19297" y="20646"/>
                  <a:pt x="19651" y="20646"/>
                </a:cubicBezTo>
                <a:lnTo>
                  <a:pt x="20250" y="20646"/>
                </a:lnTo>
                <a:cubicBezTo>
                  <a:pt x="20995" y="20646"/>
                  <a:pt x="21600" y="19766"/>
                  <a:pt x="21600" y="18682"/>
                </a:cubicBezTo>
                <a:lnTo>
                  <a:pt x="21600" y="2945"/>
                </a:lnTo>
                <a:cubicBezTo>
                  <a:pt x="21600" y="1861"/>
                  <a:pt x="20995" y="982"/>
                  <a:pt x="20250" y="98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6" name="AutoShape 136"/>
          <p:cNvSpPr>
            <a:spLocks/>
          </p:cNvSpPr>
          <p:nvPr/>
        </p:nvSpPr>
        <p:spPr bwMode="auto">
          <a:xfrm>
            <a:off x="9372600" y="3421063"/>
            <a:ext cx="304800" cy="3048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539" y="20579"/>
                </a:moveTo>
                <a:lnTo>
                  <a:pt x="19543" y="20579"/>
                </a:lnTo>
                <a:cubicBezTo>
                  <a:pt x="19547" y="21143"/>
                  <a:pt x="20005" y="21600"/>
                  <a:pt x="20571" y="21600"/>
                </a:cubicBezTo>
                <a:cubicBezTo>
                  <a:pt x="21138" y="21600"/>
                  <a:pt x="21600" y="21139"/>
                  <a:pt x="21600" y="20571"/>
                </a:cubicBezTo>
                <a:cubicBezTo>
                  <a:pt x="21600" y="20565"/>
                  <a:pt x="21596" y="20561"/>
                  <a:pt x="21596" y="20555"/>
                </a:cubicBezTo>
                <a:cubicBezTo>
                  <a:pt x="21584" y="9222"/>
                  <a:pt x="12411" y="41"/>
                  <a:pt x="1081" y="12"/>
                </a:cubicBezTo>
                <a:cubicBezTo>
                  <a:pt x="1065" y="10"/>
                  <a:pt x="1049" y="0"/>
                  <a:pt x="1029" y="0"/>
                </a:cubicBezTo>
                <a:cubicBezTo>
                  <a:pt x="458" y="0"/>
                  <a:pt x="0" y="461"/>
                  <a:pt x="0" y="1029"/>
                </a:cubicBezTo>
                <a:cubicBezTo>
                  <a:pt x="0" y="1594"/>
                  <a:pt x="458" y="2055"/>
                  <a:pt x="1025" y="2057"/>
                </a:cubicBezTo>
                <a:lnTo>
                  <a:pt x="1025" y="2065"/>
                </a:lnTo>
                <a:cubicBezTo>
                  <a:pt x="11234" y="2065"/>
                  <a:pt x="19539" y="10370"/>
                  <a:pt x="19539" y="2057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7" name="AutoShape 137"/>
          <p:cNvSpPr>
            <a:spLocks/>
          </p:cNvSpPr>
          <p:nvPr/>
        </p:nvSpPr>
        <p:spPr bwMode="auto">
          <a:xfrm>
            <a:off x="8878888" y="3305175"/>
            <a:ext cx="928687" cy="928688"/>
          </a:xfrm>
          <a:custGeom>
            <a:avLst/>
            <a:gdLst/>
            <a:ahLst/>
            <a:cxnLst/>
            <a:rect l="0" t="0" r="r" b="b"/>
            <a:pathLst>
              <a:path w="21248" h="21600">
                <a:moveTo>
                  <a:pt x="19869" y="17133"/>
                </a:moveTo>
                <a:cubicBezTo>
                  <a:pt x="19766" y="17387"/>
                  <a:pt x="19525" y="17550"/>
                  <a:pt x="19255" y="17550"/>
                </a:cubicBezTo>
                <a:lnTo>
                  <a:pt x="19058" y="17550"/>
                </a:lnTo>
                <a:lnTo>
                  <a:pt x="3984" y="2226"/>
                </a:lnTo>
                <a:lnTo>
                  <a:pt x="3984" y="2025"/>
                </a:lnTo>
                <a:cubicBezTo>
                  <a:pt x="3984" y="1751"/>
                  <a:pt x="4144" y="1507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5" y="1350"/>
                  <a:pt x="4991" y="1420"/>
                  <a:pt x="5116" y="1547"/>
                </a:cubicBezTo>
                <a:lnTo>
                  <a:pt x="19725" y="16398"/>
                </a:lnTo>
                <a:cubicBezTo>
                  <a:pt x="19916" y="16592"/>
                  <a:pt x="19973" y="16880"/>
                  <a:pt x="19869" y="17133"/>
                </a:cubicBezTo>
                <a:moveTo>
                  <a:pt x="10121" y="17550"/>
                </a:moveTo>
                <a:cubicBezTo>
                  <a:pt x="10017" y="17550"/>
                  <a:pt x="9923" y="17587"/>
                  <a:pt x="9824" y="17610"/>
                </a:cubicBezTo>
                <a:lnTo>
                  <a:pt x="3924" y="11613"/>
                </a:lnTo>
                <a:cubicBezTo>
                  <a:pt x="3947" y="11513"/>
                  <a:pt x="3983" y="11416"/>
                  <a:pt x="3983" y="11312"/>
                </a:cubicBezTo>
                <a:lnTo>
                  <a:pt x="3984" y="3181"/>
                </a:lnTo>
                <a:lnTo>
                  <a:pt x="18119" y="17550"/>
                </a:lnTo>
                <a:cubicBezTo>
                  <a:pt x="18119" y="17550"/>
                  <a:pt x="10121" y="17550"/>
                  <a:pt x="10121" y="17550"/>
                </a:cubicBezTo>
                <a:close/>
                <a:moveTo>
                  <a:pt x="9182" y="17946"/>
                </a:moveTo>
                <a:lnTo>
                  <a:pt x="7110" y="20052"/>
                </a:lnTo>
                <a:cubicBezTo>
                  <a:pt x="6940" y="20224"/>
                  <a:pt x="6743" y="20250"/>
                  <a:pt x="6640" y="20250"/>
                </a:cubicBezTo>
                <a:cubicBezTo>
                  <a:pt x="6538" y="20250"/>
                  <a:pt x="6339" y="20224"/>
                  <a:pt x="6171" y="20052"/>
                </a:cubicBezTo>
                <a:lnTo>
                  <a:pt x="1522" y="15327"/>
                </a:lnTo>
                <a:cubicBezTo>
                  <a:pt x="1353" y="15155"/>
                  <a:pt x="1328" y="14954"/>
                  <a:pt x="1328" y="14850"/>
                </a:cubicBezTo>
                <a:cubicBezTo>
                  <a:pt x="1328" y="14746"/>
                  <a:pt x="1353" y="14545"/>
                  <a:pt x="1522" y="14373"/>
                </a:cubicBezTo>
                <a:lnTo>
                  <a:pt x="3594" y="12266"/>
                </a:lnTo>
                <a:cubicBezTo>
                  <a:pt x="3600" y="12260"/>
                  <a:pt x="3602" y="12252"/>
                  <a:pt x="3608" y="12246"/>
                </a:cubicBezTo>
                <a:lnTo>
                  <a:pt x="9202" y="17933"/>
                </a:lnTo>
                <a:cubicBezTo>
                  <a:pt x="9197" y="17937"/>
                  <a:pt x="9187" y="17939"/>
                  <a:pt x="9182" y="17946"/>
                </a:cubicBezTo>
                <a:moveTo>
                  <a:pt x="6057" y="593"/>
                </a:moveTo>
                <a:cubicBezTo>
                  <a:pt x="5675" y="206"/>
                  <a:pt x="5166" y="0"/>
                  <a:pt x="4647" y="0"/>
                </a:cubicBezTo>
                <a:cubicBezTo>
                  <a:pt x="4391" y="0"/>
                  <a:pt x="4132" y="50"/>
                  <a:pt x="3886" y="155"/>
                </a:cubicBezTo>
                <a:cubicBezTo>
                  <a:pt x="3141" y="468"/>
                  <a:pt x="2656" y="1205"/>
                  <a:pt x="2656" y="2025"/>
                </a:cubicBezTo>
                <a:lnTo>
                  <a:pt x="2655" y="11312"/>
                </a:lnTo>
                <a:lnTo>
                  <a:pt x="583" y="13418"/>
                </a:lnTo>
                <a:cubicBezTo>
                  <a:pt x="-195" y="14209"/>
                  <a:pt x="-195" y="15491"/>
                  <a:pt x="583" y="16282"/>
                </a:cubicBezTo>
                <a:lnTo>
                  <a:pt x="5231" y="21007"/>
                </a:lnTo>
                <a:cubicBezTo>
                  <a:pt x="5621" y="21402"/>
                  <a:pt x="6131" y="21600"/>
                  <a:pt x="6640" y="21600"/>
                </a:cubicBezTo>
                <a:cubicBezTo>
                  <a:pt x="7150" y="21600"/>
                  <a:pt x="7660" y="21402"/>
                  <a:pt x="8049" y="21007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6" y="17651"/>
                </a:cubicBezTo>
                <a:cubicBezTo>
                  <a:pt x="21405" y="16894"/>
                  <a:pt x="21234" y="16022"/>
                  <a:pt x="20664" y="15443"/>
                </a:cubicBezTo>
                <a:cubicBezTo>
                  <a:pt x="20664" y="15443"/>
                  <a:pt x="6057" y="593"/>
                  <a:pt x="6057" y="593"/>
                </a:cubicBezTo>
                <a:close/>
                <a:moveTo>
                  <a:pt x="6057" y="593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8" name="AutoShape 138"/>
          <p:cNvSpPr>
            <a:spLocks/>
          </p:cNvSpPr>
          <p:nvPr/>
        </p:nvSpPr>
        <p:spPr bwMode="auto">
          <a:xfrm>
            <a:off x="9372600" y="3305175"/>
            <a:ext cx="434975" cy="4349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437" y="2880"/>
                </a:moveTo>
                <a:lnTo>
                  <a:pt x="1437" y="2886"/>
                </a:lnTo>
                <a:cubicBezTo>
                  <a:pt x="10966" y="2886"/>
                  <a:pt x="18717" y="10638"/>
                  <a:pt x="18717" y="20166"/>
                </a:cubicBezTo>
                <a:lnTo>
                  <a:pt x="18720" y="20166"/>
                </a:lnTo>
                <a:cubicBezTo>
                  <a:pt x="18723" y="20959"/>
                  <a:pt x="19367" y="21600"/>
                  <a:pt x="20160" y="21600"/>
                </a:cubicBezTo>
                <a:cubicBezTo>
                  <a:pt x="20956" y="21600"/>
                  <a:pt x="21600" y="20957"/>
                  <a:pt x="21600" y="20160"/>
                </a:cubicBezTo>
                <a:cubicBezTo>
                  <a:pt x="21600" y="20156"/>
                  <a:pt x="21597" y="20153"/>
                  <a:pt x="21597" y="20149"/>
                </a:cubicBezTo>
                <a:cubicBezTo>
                  <a:pt x="21589" y="9034"/>
                  <a:pt x="12589" y="29"/>
                  <a:pt x="1477" y="8"/>
                </a:cubicBezTo>
                <a:cubicBezTo>
                  <a:pt x="1465" y="7"/>
                  <a:pt x="1454" y="0"/>
                  <a:pt x="1440" y="0"/>
                </a:cubicBezTo>
                <a:cubicBezTo>
                  <a:pt x="644" y="0"/>
                  <a:pt x="0" y="644"/>
                  <a:pt x="0" y="1440"/>
                </a:cubicBezTo>
                <a:cubicBezTo>
                  <a:pt x="0" y="2235"/>
                  <a:pt x="644" y="2879"/>
                  <a:pt x="1437" y="28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9" name="AutoShape 139"/>
          <p:cNvSpPr>
            <a:spLocks/>
          </p:cNvSpPr>
          <p:nvPr/>
        </p:nvSpPr>
        <p:spPr bwMode="auto">
          <a:xfrm>
            <a:off x="7021513" y="3305175"/>
            <a:ext cx="928687" cy="900113"/>
          </a:xfrm>
          <a:custGeom>
            <a:avLst/>
            <a:gdLst/>
            <a:ahLst/>
            <a:cxnLst/>
            <a:rect l="0" t="0" r="r" b="b"/>
            <a:pathLst>
              <a:path w="21392" h="21600">
                <a:moveTo>
                  <a:pt x="15769" y="12795"/>
                </a:moveTo>
                <a:cubicBezTo>
                  <a:pt x="15427" y="13151"/>
                  <a:pt x="15271" y="13651"/>
                  <a:pt x="15350" y="14142"/>
                </a:cubicBezTo>
                <a:lnTo>
                  <a:pt x="16296" y="20032"/>
                </a:lnTo>
                <a:lnTo>
                  <a:pt x="11444" y="17309"/>
                </a:lnTo>
                <a:cubicBezTo>
                  <a:pt x="11210" y="17178"/>
                  <a:pt x="10953" y="17113"/>
                  <a:pt x="10696" y="17113"/>
                </a:cubicBezTo>
                <a:cubicBezTo>
                  <a:pt x="10439" y="17113"/>
                  <a:pt x="10182" y="17178"/>
                  <a:pt x="9949" y="17309"/>
                </a:cubicBezTo>
                <a:lnTo>
                  <a:pt x="5096" y="20032"/>
                </a:lnTo>
                <a:lnTo>
                  <a:pt x="6043" y="14142"/>
                </a:lnTo>
                <a:cubicBezTo>
                  <a:pt x="6122" y="13651"/>
                  <a:pt x="5966" y="13151"/>
                  <a:pt x="5624" y="12795"/>
                </a:cubicBezTo>
                <a:lnTo>
                  <a:pt x="1545" y="8550"/>
                </a:lnTo>
                <a:lnTo>
                  <a:pt x="7111" y="7686"/>
                </a:lnTo>
                <a:cubicBezTo>
                  <a:pt x="7620" y="7607"/>
                  <a:pt x="8058" y="7276"/>
                  <a:pt x="8277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5" y="7276"/>
                  <a:pt x="13772" y="7607"/>
                  <a:pt x="14281" y="7686"/>
                </a:cubicBezTo>
                <a:lnTo>
                  <a:pt x="19848" y="8550"/>
                </a:lnTo>
                <a:cubicBezTo>
                  <a:pt x="19848" y="8550"/>
                  <a:pt x="15769" y="12795"/>
                  <a:pt x="15769" y="12795"/>
                </a:cubicBezTo>
                <a:close/>
                <a:moveTo>
                  <a:pt x="21313" y="8052"/>
                </a:moveTo>
                <a:cubicBezTo>
                  <a:pt x="21128" y="7496"/>
                  <a:pt x="20653" y="7088"/>
                  <a:pt x="20081" y="7000"/>
                </a:cubicBezTo>
                <a:lnTo>
                  <a:pt x="14514" y="6136"/>
                </a:lnTo>
                <a:lnTo>
                  <a:pt x="12094" y="902"/>
                </a:lnTo>
                <a:cubicBezTo>
                  <a:pt x="11840" y="352"/>
                  <a:pt x="11295" y="0"/>
                  <a:pt x="10696" y="0"/>
                </a:cubicBezTo>
                <a:cubicBezTo>
                  <a:pt x="10097" y="0"/>
                  <a:pt x="9552" y="352"/>
                  <a:pt x="9298" y="902"/>
                </a:cubicBezTo>
                <a:lnTo>
                  <a:pt x="6878" y="6136"/>
                </a:lnTo>
                <a:lnTo>
                  <a:pt x="1311" y="7000"/>
                </a:lnTo>
                <a:cubicBezTo>
                  <a:pt x="739" y="7088"/>
                  <a:pt x="264" y="7496"/>
                  <a:pt x="80" y="8052"/>
                </a:cubicBezTo>
                <a:cubicBezTo>
                  <a:pt x="-104" y="8610"/>
                  <a:pt x="35" y="9224"/>
                  <a:pt x="439" y="9645"/>
                </a:cubicBezTo>
                <a:lnTo>
                  <a:pt x="4518" y="13890"/>
                </a:lnTo>
                <a:lnTo>
                  <a:pt x="3572" y="19778"/>
                </a:lnTo>
                <a:cubicBezTo>
                  <a:pt x="3476" y="20371"/>
                  <a:pt x="3723" y="20967"/>
                  <a:pt x="4206" y="21314"/>
                </a:cubicBezTo>
                <a:cubicBezTo>
                  <a:pt x="4472" y="21503"/>
                  <a:pt x="4784" y="21600"/>
                  <a:pt x="5096" y="21600"/>
                </a:cubicBezTo>
                <a:cubicBezTo>
                  <a:pt x="5352" y="21600"/>
                  <a:pt x="5610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3" y="21534"/>
                  <a:pt x="16040" y="21600"/>
                  <a:pt x="16296" y="21600"/>
                </a:cubicBezTo>
                <a:cubicBezTo>
                  <a:pt x="16609" y="21600"/>
                  <a:pt x="16920" y="21503"/>
                  <a:pt x="17187" y="21314"/>
                </a:cubicBezTo>
                <a:cubicBezTo>
                  <a:pt x="17670" y="20967"/>
                  <a:pt x="17916" y="20371"/>
                  <a:pt x="17820" y="19778"/>
                </a:cubicBezTo>
                <a:lnTo>
                  <a:pt x="16874" y="13890"/>
                </a:lnTo>
                <a:lnTo>
                  <a:pt x="20953" y="9645"/>
                </a:lnTo>
                <a:cubicBezTo>
                  <a:pt x="21358" y="9224"/>
                  <a:pt x="21496" y="8610"/>
                  <a:pt x="21313" y="80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0" name="AutoShape 140"/>
          <p:cNvSpPr>
            <a:spLocks/>
          </p:cNvSpPr>
          <p:nvPr/>
        </p:nvSpPr>
        <p:spPr bwMode="auto">
          <a:xfrm>
            <a:off x="5278438" y="3536950"/>
            <a:ext cx="581025" cy="471488"/>
          </a:xfrm>
          <a:custGeom>
            <a:avLst/>
            <a:gdLst/>
            <a:ahLst/>
            <a:cxnLst/>
            <a:rect l="0" t="0" r="r" b="b"/>
            <a:pathLst>
              <a:path w="20848" h="21600">
                <a:moveTo>
                  <a:pt x="18728" y="19178"/>
                </a:moveTo>
                <a:cubicBezTo>
                  <a:pt x="13192" y="20631"/>
                  <a:pt x="7654" y="20631"/>
                  <a:pt x="2118" y="19178"/>
                </a:cubicBezTo>
                <a:cubicBezTo>
                  <a:pt x="678" y="13593"/>
                  <a:pt x="678" y="8008"/>
                  <a:pt x="2118" y="2422"/>
                </a:cubicBezTo>
                <a:cubicBezTo>
                  <a:pt x="7654" y="969"/>
                  <a:pt x="13192" y="969"/>
                  <a:pt x="18728" y="2422"/>
                </a:cubicBezTo>
                <a:cubicBezTo>
                  <a:pt x="20168" y="8008"/>
                  <a:pt x="20168" y="13593"/>
                  <a:pt x="18728" y="19178"/>
                </a:cubicBezTo>
                <a:moveTo>
                  <a:pt x="18938" y="1116"/>
                </a:moveTo>
                <a:cubicBezTo>
                  <a:pt x="16114" y="375"/>
                  <a:pt x="13250" y="0"/>
                  <a:pt x="10423" y="0"/>
                </a:cubicBezTo>
                <a:cubicBezTo>
                  <a:pt x="7597" y="0"/>
                  <a:pt x="4733" y="375"/>
                  <a:pt x="1909" y="1116"/>
                </a:cubicBezTo>
                <a:cubicBezTo>
                  <a:pt x="1544" y="1214"/>
                  <a:pt x="1244" y="1552"/>
                  <a:pt x="1128" y="2005"/>
                </a:cubicBezTo>
                <a:cubicBezTo>
                  <a:pt x="-376" y="7842"/>
                  <a:pt x="-376" y="13759"/>
                  <a:pt x="1128" y="19594"/>
                </a:cubicBezTo>
                <a:cubicBezTo>
                  <a:pt x="1244" y="20048"/>
                  <a:pt x="1544" y="20387"/>
                  <a:pt x="1909" y="20482"/>
                </a:cubicBezTo>
                <a:cubicBezTo>
                  <a:pt x="4733" y="21225"/>
                  <a:pt x="7597" y="21600"/>
                  <a:pt x="10423" y="21600"/>
                </a:cubicBezTo>
                <a:cubicBezTo>
                  <a:pt x="13250" y="21600"/>
                  <a:pt x="16114" y="21225"/>
                  <a:pt x="18938" y="20482"/>
                </a:cubicBezTo>
                <a:cubicBezTo>
                  <a:pt x="19304" y="20387"/>
                  <a:pt x="19602" y="20048"/>
                  <a:pt x="19719" y="19594"/>
                </a:cubicBezTo>
                <a:cubicBezTo>
                  <a:pt x="21224" y="13759"/>
                  <a:pt x="21224" y="7842"/>
                  <a:pt x="19719" y="2005"/>
                </a:cubicBezTo>
                <a:cubicBezTo>
                  <a:pt x="19602" y="1552"/>
                  <a:pt x="19304" y="1214"/>
                  <a:pt x="18938" y="111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1" name="AutoShape 141"/>
          <p:cNvSpPr>
            <a:spLocks/>
          </p:cNvSpPr>
          <p:nvPr/>
        </p:nvSpPr>
        <p:spPr bwMode="auto">
          <a:xfrm>
            <a:off x="5162550" y="3421063"/>
            <a:ext cx="928688" cy="725487"/>
          </a:xfrm>
          <a:custGeom>
            <a:avLst/>
            <a:gdLst/>
            <a:ahLst/>
            <a:cxnLst/>
            <a:rect l="0" t="0" r="r" b="b"/>
            <a:pathLst>
              <a:path w="21096" h="21600">
                <a:moveTo>
                  <a:pt x="19056" y="18331"/>
                </a:moveTo>
                <a:cubicBezTo>
                  <a:pt x="13384" y="19233"/>
                  <a:pt x="7711" y="19233"/>
                  <a:pt x="2039" y="18331"/>
                </a:cubicBezTo>
                <a:cubicBezTo>
                  <a:pt x="1074" y="13022"/>
                  <a:pt x="1074" y="7714"/>
                  <a:pt x="2039" y="2404"/>
                </a:cubicBezTo>
                <a:cubicBezTo>
                  <a:pt x="7711" y="1502"/>
                  <a:pt x="13384" y="1502"/>
                  <a:pt x="19056" y="2404"/>
                </a:cubicBezTo>
                <a:cubicBezTo>
                  <a:pt x="20021" y="7714"/>
                  <a:pt x="20021" y="13022"/>
                  <a:pt x="19056" y="18331"/>
                </a:cubicBezTo>
                <a:moveTo>
                  <a:pt x="20339" y="2005"/>
                </a:moveTo>
                <a:cubicBezTo>
                  <a:pt x="20212" y="1301"/>
                  <a:pt x="19762" y="777"/>
                  <a:pt x="19215" y="689"/>
                </a:cubicBezTo>
                <a:cubicBezTo>
                  <a:pt x="16340" y="232"/>
                  <a:pt x="13424" y="0"/>
                  <a:pt x="10548" y="0"/>
                </a:cubicBezTo>
                <a:cubicBezTo>
                  <a:pt x="7671" y="0"/>
                  <a:pt x="4755" y="232"/>
                  <a:pt x="1880" y="689"/>
                </a:cubicBezTo>
                <a:cubicBezTo>
                  <a:pt x="1333" y="777"/>
                  <a:pt x="883" y="1301"/>
                  <a:pt x="756" y="2005"/>
                </a:cubicBezTo>
                <a:cubicBezTo>
                  <a:pt x="-252" y="7554"/>
                  <a:pt x="-252" y="13182"/>
                  <a:pt x="756" y="18731"/>
                </a:cubicBezTo>
                <a:cubicBezTo>
                  <a:pt x="883" y="19435"/>
                  <a:pt x="1333" y="19960"/>
                  <a:pt x="1880" y="20046"/>
                </a:cubicBezTo>
                <a:cubicBezTo>
                  <a:pt x="3266" y="20267"/>
                  <a:pt x="4660" y="20429"/>
                  <a:pt x="6055" y="20544"/>
                </a:cubicBezTo>
                <a:cubicBezTo>
                  <a:pt x="5980" y="20606"/>
                  <a:pt x="5932" y="20670"/>
                  <a:pt x="5932" y="20736"/>
                </a:cubicBezTo>
                <a:cubicBezTo>
                  <a:pt x="5932" y="21214"/>
                  <a:pt x="7998" y="21600"/>
                  <a:pt x="10548" y="21600"/>
                </a:cubicBezTo>
                <a:cubicBezTo>
                  <a:pt x="13097" y="21600"/>
                  <a:pt x="15164" y="21214"/>
                  <a:pt x="15164" y="20736"/>
                </a:cubicBezTo>
                <a:cubicBezTo>
                  <a:pt x="15164" y="20670"/>
                  <a:pt x="15115" y="20606"/>
                  <a:pt x="15040" y="20544"/>
                </a:cubicBezTo>
                <a:cubicBezTo>
                  <a:pt x="16435" y="20429"/>
                  <a:pt x="17830" y="20267"/>
                  <a:pt x="19215" y="20046"/>
                </a:cubicBezTo>
                <a:cubicBezTo>
                  <a:pt x="19762" y="19960"/>
                  <a:pt x="20212" y="19435"/>
                  <a:pt x="20339" y="18731"/>
                </a:cubicBezTo>
                <a:cubicBezTo>
                  <a:pt x="21348" y="13182"/>
                  <a:pt x="21348" y="7554"/>
                  <a:pt x="20339" y="200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2" name="AutoShape 142"/>
          <p:cNvSpPr>
            <a:spLocks/>
          </p:cNvSpPr>
          <p:nvPr/>
        </p:nvSpPr>
        <p:spPr bwMode="auto">
          <a:xfrm>
            <a:off x="5888038" y="3567113"/>
            <a:ext cx="87312" cy="857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800" y="7200"/>
                </a:moveTo>
                <a:cubicBezTo>
                  <a:pt x="12779" y="7200"/>
                  <a:pt x="14400" y="8821"/>
                  <a:pt x="14400" y="10800"/>
                </a:cubicBezTo>
                <a:cubicBezTo>
                  <a:pt x="14400" y="12779"/>
                  <a:pt x="12779" y="14400"/>
                  <a:pt x="10800" y="14400"/>
                </a:cubicBezTo>
                <a:cubicBezTo>
                  <a:pt x="8821" y="14400"/>
                  <a:pt x="7200" y="12779"/>
                  <a:pt x="7200" y="10800"/>
                </a:cubicBezTo>
                <a:cubicBezTo>
                  <a:pt x="7200" y="8821"/>
                  <a:pt x="8821" y="7200"/>
                  <a:pt x="10800" y="7200"/>
                </a:cubicBezTo>
                <a:moveTo>
                  <a:pt x="10800" y="21600"/>
                </a:moveTo>
                <a:cubicBezTo>
                  <a:pt x="16762" y="21600"/>
                  <a:pt x="21600" y="16763"/>
                  <a:pt x="21600" y="10800"/>
                </a:cubicBezTo>
                <a:cubicBezTo>
                  <a:pt x="21600" y="4838"/>
                  <a:pt x="16762" y="0"/>
                  <a:pt x="10800" y="0"/>
                </a:cubicBezTo>
                <a:cubicBezTo>
                  <a:pt x="4837" y="0"/>
                  <a:pt x="0" y="4838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3" name="AutoShape 143"/>
          <p:cNvSpPr>
            <a:spLocks/>
          </p:cNvSpPr>
          <p:nvPr/>
        </p:nvSpPr>
        <p:spPr bwMode="auto">
          <a:xfrm>
            <a:off x="5859463" y="3943350"/>
            <a:ext cx="115887" cy="301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00" y="0"/>
                </a:moveTo>
                <a:lnTo>
                  <a:pt x="2700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9"/>
                  <a:pt x="1210" y="21600"/>
                  <a:pt x="2700" y="21600"/>
                </a:cubicBezTo>
                <a:lnTo>
                  <a:pt x="18900" y="21600"/>
                </a:lnTo>
                <a:cubicBezTo>
                  <a:pt x="20390" y="21600"/>
                  <a:pt x="21600" y="16759"/>
                  <a:pt x="21600" y="10800"/>
                </a:cubicBezTo>
                <a:cubicBezTo>
                  <a:pt x="21600" y="4841"/>
                  <a:pt x="20390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4" name="AutoShape 144"/>
          <p:cNvSpPr>
            <a:spLocks/>
          </p:cNvSpPr>
          <p:nvPr/>
        </p:nvSpPr>
        <p:spPr bwMode="auto">
          <a:xfrm>
            <a:off x="5888038" y="3856038"/>
            <a:ext cx="117475" cy="3016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00" y="0"/>
                </a:moveTo>
                <a:lnTo>
                  <a:pt x="2700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9"/>
                  <a:pt x="1210" y="21600"/>
                  <a:pt x="2700" y="21600"/>
                </a:cubicBezTo>
                <a:lnTo>
                  <a:pt x="18900" y="21600"/>
                </a:lnTo>
                <a:cubicBezTo>
                  <a:pt x="20390" y="21600"/>
                  <a:pt x="21600" y="16759"/>
                  <a:pt x="21600" y="10800"/>
                </a:cubicBezTo>
                <a:cubicBezTo>
                  <a:pt x="21600" y="4841"/>
                  <a:pt x="20390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5" name="AutoShape 145"/>
          <p:cNvSpPr>
            <a:spLocks/>
          </p:cNvSpPr>
          <p:nvPr/>
        </p:nvSpPr>
        <p:spPr bwMode="auto">
          <a:xfrm>
            <a:off x="5888038" y="3770313"/>
            <a:ext cx="117475" cy="285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900" y="0"/>
                </a:moveTo>
                <a:lnTo>
                  <a:pt x="2700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9"/>
                  <a:pt x="1210" y="21600"/>
                  <a:pt x="2700" y="21600"/>
                </a:cubicBezTo>
                <a:lnTo>
                  <a:pt x="18900" y="21600"/>
                </a:lnTo>
                <a:cubicBezTo>
                  <a:pt x="20390" y="21600"/>
                  <a:pt x="21600" y="16759"/>
                  <a:pt x="21600" y="10800"/>
                </a:cubicBezTo>
                <a:cubicBezTo>
                  <a:pt x="21600" y="4841"/>
                  <a:pt x="20390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6" name="AutoShape 146"/>
          <p:cNvSpPr>
            <a:spLocks/>
          </p:cNvSpPr>
          <p:nvPr/>
        </p:nvSpPr>
        <p:spPr bwMode="auto">
          <a:xfrm>
            <a:off x="5395913" y="3652838"/>
            <a:ext cx="173037" cy="122237"/>
          </a:xfrm>
          <a:custGeom>
            <a:avLst/>
            <a:gdLst/>
            <a:ahLst/>
            <a:cxnLst/>
            <a:rect l="0" t="0" r="r" b="b"/>
            <a:pathLst>
              <a:path w="21556" h="21547">
                <a:moveTo>
                  <a:pt x="19751" y="2"/>
                </a:moveTo>
                <a:lnTo>
                  <a:pt x="3200" y="1845"/>
                </a:lnTo>
                <a:cubicBezTo>
                  <a:pt x="2215" y="2011"/>
                  <a:pt x="1272" y="3285"/>
                  <a:pt x="1107" y="4677"/>
                </a:cubicBezTo>
                <a:lnTo>
                  <a:pt x="2" y="18986"/>
                </a:lnTo>
                <a:cubicBezTo>
                  <a:pt x="-44" y="20398"/>
                  <a:pt x="724" y="21547"/>
                  <a:pt x="1713" y="21547"/>
                </a:cubicBezTo>
                <a:cubicBezTo>
                  <a:pt x="2698" y="21547"/>
                  <a:pt x="3542" y="20398"/>
                  <a:pt x="3583" y="18979"/>
                </a:cubicBezTo>
                <a:lnTo>
                  <a:pt x="4185" y="9251"/>
                </a:lnTo>
                <a:cubicBezTo>
                  <a:pt x="4319" y="7849"/>
                  <a:pt x="5236" y="6593"/>
                  <a:pt x="6221" y="6447"/>
                </a:cubicBezTo>
                <a:lnTo>
                  <a:pt x="19751" y="5128"/>
                </a:lnTo>
                <a:cubicBezTo>
                  <a:pt x="20744" y="5078"/>
                  <a:pt x="21556" y="3884"/>
                  <a:pt x="21556" y="2467"/>
                </a:cubicBezTo>
                <a:cubicBezTo>
                  <a:pt x="21556" y="1055"/>
                  <a:pt x="20744" y="-53"/>
                  <a:pt x="19751" y="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7" name="AutoShape 147"/>
          <p:cNvSpPr>
            <a:spLocks/>
          </p:cNvSpPr>
          <p:nvPr/>
        </p:nvSpPr>
        <p:spPr bwMode="auto">
          <a:xfrm>
            <a:off x="3305175" y="3362325"/>
            <a:ext cx="928688" cy="814388"/>
          </a:xfrm>
          <a:custGeom>
            <a:avLst/>
            <a:gdLst/>
            <a:ahLst/>
            <a:cxnLst/>
            <a:rect l="0" t="0" r="r" b="b"/>
            <a:pathLst>
              <a:path w="20407" h="20712">
                <a:moveTo>
                  <a:pt x="17707" y="10923"/>
                </a:moveTo>
                <a:lnTo>
                  <a:pt x="10657" y="19017"/>
                </a:lnTo>
                <a:cubicBezTo>
                  <a:pt x="10407" y="19306"/>
                  <a:pt x="9998" y="19306"/>
                  <a:pt x="9748" y="19017"/>
                </a:cubicBezTo>
                <a:lnTo>
                  <a:pt x="2699" y="10923"/>
                </a:lnTo>
                <a:cubicBezTo>
                  <a:pt x="818" y="8762"/>
                  <a:pt x="818" y="5248"/>
                  <a:pt x="2699" y="3088"/>
                </a:cubicBezTo>
                <a:cubicBezTo>
                  <a:pt x="4513" y="1005"/>
                  <a:pt x="7429" y="932"/>
                  <a:pt x="9338" y="2923"/>
                </a:cubicBezTo>
                <a:lnTo>
                  <a:pt x="10202" y="3826"/>
                </a:lnTo>
                <a:lnTo>
                  <a:pt x="11068" y="2923"/>
                </a:lnTo>
                <a:cubicBezTo>
                  <a:pt x="12977" y="932"/>
                  <a:pt x="15894" y="1005"/>
                  <a:pt x="17707" y="3088"/>
                </a:cubicBezTo>
                <a:cubicBezTo>
                  <a:pt x="19589" y="5248"/>
                  <a:pt x="19589" y="8762"/>
                  <a:pt x="17707" y="10923"/>
                </a:cubicBezTo>
                <a:moveTo>
                  <a:pt x="18617" y="2044"/>
                </a:moveTo>
                <a:cubicBezTo>
                  <a:pt x="16302" y="-617"/>
                  <a:pt x="12601" y="-672"/>
                  <a:pt x="10202" y="1831"/>
                </a:cubicBezTo>
                <a:cubicBezTo>
                  <a:pt x="7805" y="-672"/>
                  <a:pt x="4105" y="-617"/>
                  <a:pt x="1789" y="2044"/>
                </a:cubicBezTo>
                <a:cubicBezTo>
                  <a:pt x="-597" y="4784"/>
                  <a:pt x="-597" y="9226"/>
                  <a:pt x="1789" y="11967"/>
                </a:cubicBezTo>
                <a:cubicBezTo>
                  <a:pt x="2471" y="12750"/>
                  <a:pt x="8839" y="20062"/>
                  <a:pt x="8839" y="20062"/>
                </a:cubicBezTo>
                <a:cubicBezTo>
                  <a:pt x="9593" y="20928"/>
                  <a:pt x="10813" y="20928"/>
                  <a:pt x="11567" y="20062"/>
                </a:cubicBezTo>
                <a:cubicBezTo>
                  <a:pt x="11567" y="20062"/>
                  <a:pt x="18540" y="12056"/>
                  <a:pt x="18617" y="11967"/>
                </a:cubicBezTo>
                <a:cubicBezTo>
                  <a:pt x="21003" y="9226"/>
                  <a:pt x="21003" y="4784"/>
                  <a:pt x="18617" y="204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8" name="AutoShape 148"/>
          <p:cNvSpPr>
            <a:spLocks/>
          </p:cNvSpPr>
          <p:nvPr/>
        </p:nvSpPr>
        <p:spPr bwMode="auto">
          <a:xfrm>
            <a:off x="3449638" y="3508375"/>
            <a:ext cx="138112" cy="1381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9326" y="0"/>
                </a:moveTo>
                <a:cubicBezTo>
                  <a:pt x="19317" y="0"/>
                  <a:pt x="19317" y="4"/>
                  <a:pt x="19309" y="4"/>
                </a:cubicBezTo>
                <a:cubicBezTo>
                  <a:pt x="8644" y="13"/>
                  <a:pt x="0" y="8660"/>
                  <a:pt x="0" y="19326"/>
                </a:cubicBezTo>
                <a:cubicBezTo>
                  <a:pt x="0" y="20581"/>
                  <a:pt x="1019" y="21600"/>
                  <a:pt x="2274" y="21600"/>
                </a:cubicBezTo>
                <a:cubicBezTo>
                  <a:pt x="3528" y="21600"/>
                  <a:pt x="4547" y="20581"/>
                  <a:pt x="4547" y="19326"/>
                </a:cubicBezTo>
                <a:lnTo>
                  <a:pt x="4547" y="19322"/>
                </a:lnTo>
                <a:cubicBezTo>
                  <a:pt x="4547" y="11164"/>
                  <a:pt x="11164" y="4547"/>
                  <a:pt x="19322" y="4547"/>
                </a:cubicBezTo>
                <a:lnTo>
                  <a:pt x="19326" y="4547"/>
                </a:lnTo>
                <a:cubicBezTo>
                  <a:pt x="20581" y="4547"/>
                  <a:pt x="21600" y="3528"/>
                  <a:pt x="21600" y="2274"/>
                </a:cubicBezTo>
                <a:cubicBezTo>
                  <a:pt x="21600" y="1019"/>
                  <a:pt x="20581" y="0"/>
                  <a:pt x="1932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9" name="AutoShape 149"/>
          <p:cNvSpPr>
            <a:spLocks/>
          </p:cNvSpPr>
          <p:nvPr/>
        </p:nvSpPr>
        <p:spPr bwMode="auto">
          <a:xfrm>
            <a:off x="1479760" y="3295274"/>
            <a:ext cx="928688" cy="6683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6538" y="19721"/>
                </a:moveTo>
                <a:lnTo>
                  <a:pt x="16538" y="19722"/>
                </a:lnTo>
                <a:lnTo>
                  <a:pt x="4388" y="19722"/>
                </a:lnTo>
                <a:cubicBezTo>
                  <a:pt x="2713" y="19721"/>
                  <a:pt x="1350" y="17825"/>
                  <a:pt x="1350" y="15495"/>
                </a:cubicBezTo>
                <a:cubicBezTo>
                  <a:pt x="1350" y="13992"/>
                  <a:pt x="1919" y="12635"/>
                  <a:pt x="2872" y="11863"/>
                </a:cubicBezTo>
                <a:cubicBezTo>
                  <a:pt x="3797" y="11123"/>
                  <a:pt x="3861" y="10976"/>
                  <a:pt x="3472" y="9648"/>
                </a:cubicBezTo>
                <a:cubicBezTo>
                  <a:pt x="3407" y="9374"/>
                  <a:pt x="3375" y="9137"/>
                  <a:pt x="3375" y="8922"/>
                </a:cubicBezTo>
                <a:cubicBezTo>
                  <a:pt x="3375" y="7627"/>
                  <a:pt x="4132" y="6574"/>
                  <a:pt x="5063" y="6574"/>
                </a:cubicBezTo>
                <a:cubicBezTo>
                  <a:pt x="5063" y="6574"/>
                  <a:pt x="5505" y="6530"/>
                  <a:pt x="5976" y="6790"/>
                </a:cubicBezTo>
                <a:cubicBezTo>
                  <a:pt x="6750" y="7219"/>
                  <a:pt x="6835" y="6809"/>
                  <a:pt x="7201" y="5702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6"/>
                  <a:pt x="16148" y="7827"/>
                </a:cubicBezTo>
                <a:cubicBezTo>
                  <a:pt x="16232" y="9172"/>
                  <a:pt x="16232" y="9172"/>
                  <a:pt x="17239" y="9492"/>
                </a:cubicBezTo>
                <a:cubicBezTo>
                  <a:pt x="18984" y="9956"/>
                  <a:pt x="20251" y="12086"/>
                  <a:pt x="20251" y="14556"/>
                </a:cubicBezTo>
                <a:cubicBezTo>
                  <a:pt x="20251" y="17404"/>
                  <a:pt x="18585" y="19721"/>
                  <a:pt x="16538" y="19721"/>
                </a:cubicBezTo>
                <a:moveTo>
                  <a:pt x="17492" y="7647"/>
                </a:moveTo>
                <a:cubicBezTo>
                  <a:pt x="17197" y="3362"/>
                  <a:pt x="14632" y="0"/>
                  <a:pt x="11475" y="0"/>
                </a:cubicBezTo>
                <a:cubicBezTo>
                  <a:pt x="9032" y="0"/>
                  <a:pt x="6940" y="2017"/>
                  <a:pt x="5976" y="4912"/>
                </a:cubicBezTo>
                <a:cubicBezTo>
                  <a:pt x="5686" y="4784"/>
                  <a:pt x="5384" y="4696"/>
                  <a:pt x="5063" y="4696"/>
                </a:cubicBezTo>
                <a:cubicBezTo>
                  <a:pt x="3385" y="4696"/>
                  <a:pt x="2025" y="6589"/>
                  <a:pt x="2025" y="8922"/>
                </a:cubicBezTo>
                <a:cubicBezTo>
                  <a:pt x="2025" y="9386"/>
                  <a:pt x="2092" y="9824"/>
                  <a:pt x="2191" y="10241"/>
                </a:cubicBezTo>
                <a:cubicBezTo>
                  <a:pt x="886" y="11299"/>
                  <a:pt x="0" y="13243"/>
                  <a:pt x="0" y="15495"/>
                </a:cubicBezTo>
                <a:cubicBezTo>
                  <a:pt x="0" y="18866"/>
                  <a:pt x="1964" y="21599"/>
                  <a:pt x="4388" y="21599"/>
                </a:cubicBezTo>
                <a:lnTo>
                  <a:pt x="4388" y="21600"/>
                </a:lnTo>
                <a:lnTo>
                  <a:pt x="16538" y="21600"/>
                </a:lnTo>
                <a:lnTo>
                  <a:pt x="16538" y="21599"/>
                </a:lnTo>
                <a:cubicBezTo>
                  <a:pt x="19335" y="21599"/>
                  <a:pt x="21600" y="18446"/>
                  <a:pt x="21600" y="14556"/>
                </a:cubicBezTo>
                <a:cubicBezTo>
                  <a:pt x="21600" y="11121"/>
                  <a:pt x="19831" y="8269"/>
                  <a:pt x="17492" y="764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50" name="Rectangle 150"/>
          <p:cNvSpPr>
            <a:spLocks/>
          </p:cNvSpPr>
          <p:nvPr/>
        </p:nvSpPr>
        <p:spPr bwMode="auto"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44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reeform 1"/>
          <p:cNvSpPr>
            <a:spLocks/>
          </p:cNvSpPr>
          <p:nvPr/>
        </p:nvSpPr>
        <p:spPr bwMode="auto">
          <a:xfrm>
            <a:off x="15711487" y="6439424"/>
            <a:ext cx="4259263" cy="5059363"/>
          </a:xfrm>
          <a:custGeom>
            <a:avLst/>
            <a:gdLst>
              <a:gd name="T0" fmla="*/ 0 w 21600"/>
              <a:gd name="T1" fmla="*/ 0 h 21600"/>
              <a:gd name="T2" fmla="*/ 563 w 21600"/>
              <a:gd name="T3" fmla="*/ 1137 h 21600"/>
              <a:gd name="T4" fmla="*/ 1350 w 21600"/>
              <a:gd name="T5" fmla="*/ 2463 h 21600"/>
              <a:gd name="T6" fmla="*/ 3262 w 21600"/>
              <a:gd name="T7" fmla="*/ 5211 h 21600"/>
              <a:gd name="T8" fmla="*/ 3487 w 21600"/>
              <a:gd name="T9" fmla="*/ 6821 h 21600"/>
              <a:gd name="T10" fmla="*/ 3825 w 21600"/>
              <a:gd name="T11" fmla="*/ 7768 h 21600"/>
              <a:gd name="T12" fmla="*/ 4837 w 21600"/>
              <a:gd name="T13" fmla="*/ 9284 h 21600"/>
              <a:gd name="T14" fmla="*/ 4387 w 21600"/>
              <a:gd name="T15" fmla="*/ 10895 h 21600"/>
              <a:gd name="T16" fmla="*/ 5175 w 21600"/>
              <a:gd name="T17" fmla="*/ 13074 h 21600"/>
              <a:gd name="T18" fmla="*/ 6525 w 21600"/>
              <a:gd name="T19" fmla="*/ 14684 h 21600"/>
              <a:gd name="T20" fmla="*/ 6525 w 21600"/>
              <a:gd name="T21" fmla="*/ 16105 h 21600"/>
              <a:gd name="T22" fmla="*/ 7200 w 21600"/>
              <a:gd name="T23" fmla="*/ 17811 h 21600"/>
              <a:gd name="T24" fmla="*/ 8775 w 21600"/>
              <a:gd name="T25" fmla="*/ 20274 h 21600"/>
              <a:gd name="T26" fmla="*/ 10125 w 21600"/>
              <a:gd name="T27" fmla="*/ 21600 h 21600"/>
              <a:gd name="T28" fmla="*/ 11250 w 21600"/>
              <a:gd name="T29" fmla="*/ 19800 h 21600"/>
              <a:gd name="T30" fmla="*/ 13613 w 21600"/>
              <a:gd name="T31" fmla="*/ 16674 h 21600"/>
              <a:gd name="T32" fmla="*/ 15300 w 21600"/>
              <a:gd name="T33" fmla="*/ 14305 h 21600"/>
              <a:gd name="T34" fmla="*/ 15412 w 21600"/>
              <a:gd name="T35" fmla="*/ 13074 h 21600"/>
              <a:gd name="T36" fmla="*/ 16762 w 21600"/>
              <a:gd name="T37" fmla="*/ 11937 h 21600"/>
              <a:gd name="T38" fmla="*/ 17212 w 21600"/>
              <a:gd name="T39" fmla="*/ 8053 h 21600"/>
              <a:gd name="T40" fmla="*/ 18112 w 21600"/>
              <a:gd name="T41" fmla="*/ 6158 h 21600"/>
              <a:gd name="T42" fmla="*/ 18225 w 21600"/>
              <a:gd name="T43" fmla="*/ 4263 h 21600"/>
              <a:gd name="T44" fmla="*/ 18450 w 21600"/>
              <a:gd name="T45" fmla="*/ 2842 h 21600"/>
              <a:gd name="T46" fmla="*/ 20025 w 21600"/>
              <a:gd name="T47" fmla="*/ 1895 h 21600"/>
              <a:gd name="T48" fmla="*/ 20812 w 21600"/>
              <a:gd name="T49" fmla="*/ 1232 h 21600"/>
              <a:gd name="T50" fmla="*/ 21375 w 21600"/>
              <a:gd name="T51" fmla="*/ 663 h 21600"/>
              <a:gd name="T52" fmla="*/ 21600 w 21600"/>
              <a:gd name="T53" fmla="*/ 95 h 21600"/>
              <a:gd name="T54" fmla="*/ 0 w 21600"/>
              <a:gd name="T55" fmla="*/ 0 h 21600"/>
              <a:gd name="T56" fmla="*/ 0 w 21600"/>
              <a:gd name="T5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63" y="1137"/>
                </a:lnTo>
                <a:cubicBezTo>
                  <a:pt x="563" y="1137"/>
                  <a:pt x="787" y="2274"/>
                  <a:pt x="1350" y="2463"/>
                </a:cubicBezTo>
                <a:cubicBezTo>
                  <a:pt x="1912" y="2653"/>
                  <a:pt x="3262" y="5211"/>
                  <a:pt x="3262" y="5211"/>
                </a:cubicBezTo>
                <a:lnTo>
                  <a:pt x="3487" y="6821"/>
                </a:lnTo>
                <a:cubicBezTo>
                  <a:pt x="3487" y="6821"/>
                  <a:pt x="3375" y="7295"/>
                  <a:pt x="3825" y="7768"/>
                </a:cubicBezTo>
                <a:cubicBezTo>
                  <a:pt x="4275" y="8242"/>
                  <a:pt x="4837" y="9000"/>
                  <a:pt x="4837" y="9284"/>
                </a:cubicBezTo>
                <a:cubicBezTo>
                  <a:pt x="4837" y="9568"/>
                  <a:pt x="4500" y="10705"/>
                  <a:pt x="4387" y="10895"/>
                </a:cubicBezTo>
                <a:cubicBezTo>
                  <a:pt x="4275" y="11084"/>
                  <a:pt x="4388" y="12316"/>
                  <a:pt x="5175" y="13074"/>
                </a:cubicBezTo>
                <a:cubicBezTo>
                  <a:pt x="5962" y="13832"/>
                  <a:pt x="6525" y="14495"/>
                  <a:pt x="6525" y="14684"/>
                </a:cubicBezTo>
                <a:cubicBezTo>
                  <a:pt x="6525" y="14874"/>
                  <a:pt x="6525" y="15821"/>
                  <a:pt x="6525" y="16105"/>
                </a:cubicBezTo>
                <a:cubicBezTo>
                  <a:pt x="6525" y="16389"/>
                  <a:pt x="6637" y="16674"/>
                  <a:pt x="7200" y="17811"/>
                </a:cubicBezTo>
                <a:cubicBezTo>
                  <a:pt x="7762" y="18947"/>
                  <a:pt x="8550" y="19895"/>
                  <a:pt x="8775" y="20274"/>
                </a:cubicBezTo>
                <a:cubicBezTo>
                  <a:pt x="9000" y="20653"/>
                  <a:pt x="10125" y="21600"/>
                  <a:pt x="10125" y="21600"/>
                </a:cubicBezTo>
                <a:lnTo>
                  <a:pt x="11250" y="19800"/>
                </a:lnTo>
                <a:cubicBezTo>
                  <a:pt x="11250" y="19800"/>
                  <a:pt x="12938" y="17147"/>
                  <a:pt x="13613" y="16674"/>
                </a:cubicBezTo>
                <a:cubicBezTo>
                  <a:pt x="14287" y="16200"/>
                  <a:pt x="15300" y="14305"/>
                  <a:pt x="15300" y="14305"/>
                </a:cubicBezTo>
                <a:lnTo>
                  <a:pt x="15412" y="13074"/>
                </a:lnTo>
                <a:lnTo>
                  <a:pt x="16762" y="11937"/>
                </a:lnTo>
                <a:cubicBezTo>
                  <a:pt x="16762" y="11937"/>
                  <a:pt x="17100" y="8621"/>
                  <a:pt x="17212" y="8053"/>
                </a:cubicBezTo>
                <a:cubicBezTo>
                  <a:pt x="17325" y="7484"/>
                  <a:pt x="18000" y="6347"/>
                  <a:pt x="18112" y="6158"/>
                </a:cubicBezTo>
                <a:cubicBezTo>
                  <a:pt x="18225" y="5968"/>
                  <a:pt x="18338" y="4737"/>
                  <a:pt x="18225" y="4263"/>
                </a:cubicBezTo>
                <a:cubicBezTo>
                  <a:pt x="18112" y="3789"/>
                  <a:pt x="18113" y="3032"/>
                  <a:pt x="18450" y="2842"/>
                </a:cubicBezTo>
                <a:cubicBezTo>
                  <a:pt x="18787" y="2653"/>
                  <a:pt x="20025" y="1895"/>
                  <a:pt x="20025" y="1895"/>
                </a:cubicBezTo>
                <a:lnTo>
                  <a:pt x="20812" y="1232"/>
                </a:lnTo>
                <a:lnTo>
                  <a:pt x="21375" y="663"/>
                </a:lnTo>
                <a:lnTo>
                  <a:pt x="21600" y="95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2969A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4" name="Freeform 2"/>
          <p:cNvSpPr>
            <a:spLocks/>
          </p:cNvSpPr>
          <p:nvPr/>
        </p:nvSpPr>
        <p:spPr bwMode="auto">
          <a:xfrm>
            <a:off x="15733712" y="6420374"/>
            <a:ext cx="4194175" cy="5014913"/>
          </a:xfrm>
          <a:custGeom>
            <a:avLst/>
            <a:gdLst>
              <a:gd name="T0" fmla="*/ 17486 w 21600"/>
              <a:gd name="T1" fmla="*/ 2867 h 21600"/>
              <a:gd name="T2" fmla="*/ 15657 w 21600"/>
              <a:gd name="T3" fmla="*/ 7455 h 21600"/>
              <a:gd name="T4" fmla="*/ 15086 w 21600"/>
              <a:gd name="T5" fmla="*/ 10704 h 21600"/>
              <a:gd name="T6" fmla="*/ 13486 w 21600"/>
              <a:gd name="T7" fmla="*/ 14814 h 21600"/>
              <a:gd name="T8" fmla="*/ 11771 w 21600"/>
              <a:gd name="T9" fmla="*/ 17968 h 21600"/>
              <a:gd name="T10" fmla="*/ 10400 w 21600"/>
              <a:gd name="T11" fmla="*/ 20549 h 21600"/>
              <a:gd name="T12" fmla="*/ 12114 w 21600"/>
              <a:gd name="T13" fmla="*/ 14719 h 21600"/>
              <a:gd name="T14" fmla="*/ 12914 w 21600"/>
              <a:gd name="T15" fmla="*/ 10800 h 21600"/>
              <a:gd name="T16" fmla="*/ 12571 w 21600"/>
              <a:gd name="T17" fmla="*/ 8219 h 21600"/>
              <a:gd name="T18" fmla="*/ 13829 w 21600"/>
              <a:gd name="T19" fmla="*/ 5352 h 21600"/>
              <a:gd name="T20" fmla="*/ 15200 w 21600"/>
              <a:gd name="T21" fmla="*/ 4396 h 21600"/>
              <a:gd name="T22" fmla="*/ 13371 w 21600"/>
              <a:gd name="T23" fmla="*/ 3058 h 21600"/>
              <a:gd name="T24" fmla="*/ 14400 w 21600"/>
              <a:gd name="T25" fmla="*/ 1720 h 21600"/>
              <a:gd name="T26" fmla="*/ 13714 w 21600"/>
              <a:gd name="T27" fmla="*/ 0 h 21600"/>
              <a:gd name="T28" fmla="*/ 11543 w 21600"/>
              <a:gd name="T29" fmla="*/ 3536 h 21600"/>
              <a:gd name="T30" fmla="*/ 11200 w 21600"/>
              <a:gd name="T31" fmla="*/ 6117 h 21600"/>
              <a:gd name="T32" fmla="*/ 10971 w 21600"/>
              <a:gd name="T33" fmla="*/ 10035 h 21600"/>
              <a:gd name="T34" fmla="*/ 10857 w 21600"/>
              <a:gd name="T35" fmla="*/ 13572 h 21600"/>
              <a:gd name="T36" fmla="*/ 10514 w 21600"/>
              <a:gd name="T37" fmla="*/ 16152 h 21600"/>
              <a:gd name="T38" fmla="*/ 8571 w 21600"/>
              <a:gd name="T39" fmla="*/ 13476 h 21600"/>
              <a:gd name="T40" fmla="*/ 8914 w 21600"/>
              <a:gd name="T41" fmla="*/ 9366 h 21600"/>
              <a:gd name="T42" fmla="*/ 5943 w 21600"/>
              <a:gd name="T43" fmla="*/ 5161 h 21600"/>
              <a:gd name="T44" fmla="*/ 4229 w 21600"/>
              <a:gd name="T45" fmla="*/ 1625 h 21600"/>
              <a:gd name="T46" fmla="*/ 6514 w 21600"/>
              <a:gd name="T47" fmla="*/ 573 h 21600"/>
              <a:gd name="T48" fmla="*/ 8800 w 21600"/>
              <a:gd name="T49" fmla="*/ 3058 h 21600"/>
              <a:gd name="T50" fmla="*/ 9371 w 21600"/>
              <a:gd name="T51" fmla="*/ 1338 h 21600"/>
              <a:gd name="T52" fmla="*/ 0 w 21600"/>
              <a:gd name="T53" fmla="*/ 0 h 21600"/>
              <a:gd name="T54" fmla="*/ 3200 w 21600"/>
              <a:gd name="T55" fmla="*/ 5161 h 21600"/>
              <a:gd name="T56" fmla="*/ 4914 w 21600"/>
              <a:gd name="T57" fmla="*/ 10322 h 21600"/>
              <a:gd name="T58" fmla="*/ 6400 w 21600"/>
              <a:gd name="T59" fmla="*/ 14719 h 21600"/>
              <a:gd name="T60" fmla="*/ 8000 w 21600"/>
              <a:gd name="T61" fmla="*/ 19115 h 21600"/>
              <a:gd name="T62" fmla="*/ 15429 w 21600"/>
              <a:gd name="T63" fmla="*/ 14336 h 21600"/>
              <a:gd name="T64" fmla="*/ 16457 w 21600"/>
              <a:gd name="T65" fmla="*/ 11851 h 21600"/>
              <a:gd name="T66" fmla="*/ 17371 w 21600"/>
              <a:gd name="T67" fmla="*/ 8028 h 21600"/>
              <a:gd name="T68" fmla="*/ 18400 w 21600"/>
              <a:gd name="T69" fmla="*/ 2772 h 21600"/>
              <a:gd name="T70" fmla="*/ 21600 w 21600"/>
              <a:gd name="T71" fmla="*/ 96 h 21600"/>
              <a:gd name="T72" fmla="*/ 20000 w 21600"/>
              <a:gd name="T73" fmla="*/ 133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600" h="21600">
                <a:moveTo>
                  <a:pt x="20000" y="1338"/>
                </a:moveTo>
                <a:lnTo>
                  <a:pt x="17486" y="2867"/>
                </a:lnTo>
                <a:cubicBezTo>
                  <a:pt x="17486" y="2867"/>
                  <a:pt x="16800" y="3058"/>
                  <a:pt x="16457" y="4970"/>
                </a:cubicBezTo>
                <a:cubicBezTo>
                  <a:pt x="16114" y="6881"/>
                  <a:pt x="15657" y="7264"/>
                  <a:pt x="15657" y="7455"/>
                </a:cubicBezTo>
                <a:cubicBezTo>
                  <a:pt x="15657" y="7646"/>
                  <a:pt x="14971" y="8028"/>
                  <a:pt x="14971" y="8028"/>
                </a:cubicBezTo>
                <a:cubicBezTo>
                  <a:pt x="14971" y="8028"/>
                  <a:pt x="14971" y="10418"/>
                  <a:pt x="15086" y="10704"/>
                </a:cubicBezTo>
                <a:cubicBezTo>
                  <a:pt x="15200" y="10991"/>
                  <a:pt x="15886" y="12042"/>
                  <a:pt x="15086" y="13094"/>
                </a:cubicBezTo>
                <a:cubicBezTo>
                  <a:pt x="14286" y="14145"/>
                  <a:pt x="13486" y="14814"/>
                  <a:pt x="13486" y="14814"/>
                </a:cubicBezTo>
                <a:cubicBezTo>
                  <a:pt x="13486" y="14814"/>
                  <a:pt x="12800" y="15865"/>
                  <a:pt x="12686" y="16152"/>
                </a:cubicBezTo>
                <a:cubicBezTo>
                  <a:pt x="12571" y="16439"/>
                  <a:pt x="11771" y="17968"/>
                  <a:pt x="11771" y="17968"/>
                </a:cubicBezTo>
                <a:lnTo>
                  <a:pt x="10286" y="19593"/>
                </a:lnTo>
                <a:lnTo>
                  <a:pt x="10400" y="20549"/>
                </a:lnTo>
                <a:cubicBezTo>
                  <a:pt x="10400" y="20549"/>
                  <a:pt x="9829" y="19688"/>
                  <a:pt x="10286" y="18255"/>
                </a:cubicBezTo>
                <a:cubicBezTo>
                  <a:pt x="10743" y="16821"/>
                  <a:pt x="12114" y="14910"/>
                  <a:pt x="12114" y="14719"/>
                </a:cubicBezTo>
                <a:cubicBezTo>
                  <a:pt x="12114" y="14527"/>
                  <a:pt x="12800" y="12425"/>
                  <a:pt x="12800" y="12425"/>
                </a:cubicBezTo>
                <a:lnTo>
                  <a:pt x="12914" y="10800"/>
                </a:lnTo>
                <a:cubicBezTo>
                  <a:pt x="12914" y="10800"/>
                  <a:pt x="12800" y="9940"/>
                  <a:pt x="13143" y="9653"/>
                </a:cubicBezTo>
                <a:cubicBezTo>
                  <a:pt x="13486" y="9366"/>
                  <a:pt x="12571" y="8219"/>
                  <a:pt x="12571" y="8219"/>
                </a:cubicBezTo>
                <a:cubicBezTo>
                  <a:pt x="12571" y="8219"/>
                  <a:pt x="11657" y="7646"/>
                  <a:pt x="12343" y="6786"/>
                </a:cubicBezTo>
                <a:cubicBezTo>
                  <a:pt x="13029" y="5926"/>
                  <a:pt x="13600" y="5352"/>
                  <a:pt x="13829" y="5352"/>
                </a:cubicBezTo>
                <a:cubicBezTo>
                  <a:pt x="14057" y="5352"/>
                  <a:pt x="14971" y="4874"/>
                  <a:pt x="14971" y="4874"/>
                </a:cubicBezTo>
                <a:lnTo>
                  <a:pt x="15200" y="4396"/>
                </a:lnTo>
                <a:lnTo>
                  <a:pt x="13029" y="3632"/>
                </a:lnTo>
                <a:lnTo>
                  <a:pt x="13371" y="3058"/>
                </a:lnTo>
                <a:lnTo>
                  <a:pt x="14171" y="2772"/>
                </a:lnTo>
                <a:cubicBezTo>
                  <a:pt x="14171" y="2772"/>
                  <a:pt x="14171" y="1912"/>
                  <a:pt x="14400" y="1720"/>
                </a:cubicBezTo>
                <a:cubicBezTo>
                  <a:pt x="14629" y="1529"/>
                  <a:pt x="14629" y="860"/>
                  <a:pt x="14629" y="860"/>
                </a:cubicBezTo>
                <a:lnTo>
                  <a:pt x="13714" y="0"/>
                </a:lnTo>
                <a:cubicBezTo>
                  <a:pt x="13714" y="0"/>
                  <a:pt x="13143" y="2007"/>
                  <a:pt x="12686" y="2389"/>
                </a:cubicBezTo>
                <a:cubicBezTo>
                  <a:pt x="12229" y="2772"/>
                  <a:pt x="11543" y="3536"/>
                  <a:pt x="11543" y="3536"/>
                </a:cubicBezTo>
                <a:cubicBezTo>
                  <a:pt x="11543" y="3536"/>
                  <a:pt x="11543" y="4301"/>
                  <a:pt x="11657" y="4588"/>
                </a:cubicBezTo>
                <a:cubicBezTo>
                  <a:pt x="11771" y="4874"/>
                  <a:pt x="11314" y="5639"/>
                  <a:pt x="11200" y="6117"/>
                </a:cubicBezTo>
                <a:cubicBezTo>
                  <a:pt x="11086" y="6595"/>
                  <a:pt x="10971" y="7359"/>
                  <a:pt x="10971" y="7933"/>
                </a:cubicBezTo>
                <a:cubicBezTo>
                  <a:pt x="10971" y="8506"/>
                  <a:pt x="10629" y="8697"/>
                  <a:pt x="10971" y="10035"/>
                </a:cubicBezTo>
                <a:cubicBezTo>
                  <a:pt x="11314" y="11373"/>
                  <a:pt x="11086" y="12520"/>
                  <a:pt x="10971" y="12807"/>
                </a:cubicBezTo>
                <a:cubicBezTo>
                  <a:pt x="10857" y="13094"/>
                  <a:pt x="10857" y="13189"/>
                  <a:pt x="10857" y="13572"/>
                </a:cubicBezTo>
                <a:cubicBezTo>
                  <a:pt x="10857" y="13954"/>
                  <a:pt x="11086" y="14719"/>
                  <a:pt x="11086" y="14910"/>
                </a:cubicBezTo>
                <a:cubicBezTo>
                  <a:pt x="11086" y="15101"/>
                  <a:pt x="10629" y="15961"/>
                  <a:pt x="10514" y="16152"/>
                </a:cubicBezTo>
                <a:cubicBezTo>
                  <a:pt x="10400" y="16343"/>
                  <a:pt x="9257" y="19211"/>
                  <a:pt x="9257" y="19211"/>
                </a:cubicBezTo>
                <a:lnTo>
                  <a:pt x="8571" y="13476"/>
                </a:lnTo>
                <a:cubicBezTo>
                  <a:pt x="8571" y="13476"/>
                  <a:pt x="6286" y="11278"/>
                  <a:pt x="6171" y="11087"/>
                </a:cubicBezTo>
                <a:cubicBezTo>
                  <a:pt x="6057" y="10896"/>
                  <a:pt x="8114" y="10035"/>
                  <a:pt x="8914" y="9366"/>
                </a:cubicBezTo>
                <a:cubicBezTo>
                  <a:pt x="9714" y="8697"/>
                  <a:pt x="9143" y="8793"/>
                  <a:pt x="8686" y="7168"/>
                </a:cubicBezTo>
                <a:cubicBezTo>
                  <a:pt x="8229" y="5543"/>
                  <a:pt x="5943" y="5161"/>
                  <a:pt x="5943" y="5161"/>
                </a:cubicBezTo>
                <a:cubicBezTo>
                  <a:pt x="5943" y="5161"/>
                  <a:pt x="5029" y="4588"/>
                  <a:pt x="4914" y="4110"/>
                </a:cubicBezTo>
                <a:cubicBezTo>
                  <a:pt x="4800" y="3632"/>
                  <a:pt x="4229" y="1625"/>
                  <a:pt x="4229" y="1625"/>
                </a:cubicBezTo>
                <a:lnTo>
                  <a:pt x="7086" y="3727"/>
                </a:lnTo>
                <a:cubicBezTo>
                  <a:pt x="7086" y="3727"/>
                  <a:pt x="6057" y="1147"/>
                  <a:pt x="6514" y="573"/>
                </a:cubicBezTo>
                <a:cubicBezTo>
                  <a:pt x="6971" y="0"/>
                  <a:pt x="7657" y="478"/>
                  <a:pt x="7657" y="478"/>
                </a:cubicBezTo>
                <a:lnTo>
                  <a:pt x="8800" y="3058"/>
                </a:lnTo>
                <a:lnTo>
                  <a:pt x="9600" y="3919"/>
                </a:lnTo>
                <a:lnTo>
                  <a:pt x="9371" y="1338"/>
                </a:lnTo>
                <a:lnTo>
                  <a:pt x="9371" y="96"/>
                </a:lnTo>
                <a:lnTo>
                  <a:pt x="0" y="0"/>
                </a:lnTo>
                <a:cubicBezTo>
                  <a:pt x="0" y="0"/>
                  <a:pt x="914" y="956"/>
                  <a:pt x="1257" y="1720"/>
                </a:cubicBezTo>
                <a:cubicBezTo>
                  <a:pt x="1600" y="2485"/>
                  <a:pt x="3200" y="4588"/>
                  <a:pt x="3200" y="5161"/>
                </a:cubicBezTo>
                <a:cubicBezTo>
                  <a:pt x="3200" y="5735"/>
                  <a:pt x="3657" y="6786"/>
                  <a:pt x="4114" y="7742"/>
                </a:cubicBezTo>
                <a:cubicBezTo>
                  <a:pt x="4571" y="8697"/>
                  <a:pt x="4914" y="9749"/>
                  <a:pt x="4914" y="10322"/>
                </a:cubicBezTo>
                <a:cubicBezTo>
                  <a:pt x="4914" y="10896"/>
                  <a:pt x="4229" y="11851"/>
                  <a:pt x="4800" y="12425"/>
                </a:cubicBezTo>
                <a:cubicBezTo>
                  <a:pt x="5371" y="12998"/>
                  <a:pt x="5943" y="14432"/>
                  <a:pt x="6400" y="14719"/>
                </a:cubicBezTo>
                <a:cubicBezTo>
                  <a:pt x="6857" y="15005"/>
                  <a:pt x="6629" y="15292"/>
                  <a:pt x="6971" y="16439"/>
                </a:cubicBezTo>
                <a:cubicBezTo>
                  <a:pt x="7314" y="17586"/>
                  <a:pt x="7657" y="18542"/>
                  <a:pt x="8000" y="19115"/>
                </a:cubicBezTo>
                <a:cubicBezTo>
                  <a:pt x="8343" y="19688"/>
                  <a:pt x="10057" y="21600"/>
                  <a:pt x="10057" y="21600"/>
                </a:cubicBezTo>
                <a:cubicBezTo>
                  <a:pt x="10057" y="21600"/>
                  <a:pt x="15086" y="14910"/>
                  <a:pt x="15429" y="14336"/>
                </a:cubicBezTo>
                <a:cubicBezTo>
                  <a:pt x="15771" y="13763"/>
                  <a:pt x="15657" y="13094"/>
                  <a:pt x="15657" y="13094"/>
                </a:cubicBezTo>
                <a:lnTo>
                  <a:pt x="16457" y="11851"/>
                </a:lnTo>
                <a:lnTo>
                  <a:pt x="17371" y="9844"/>
                </a:lnTo>
                <a:cubicBezTo>
                  <a:pt x="17371" y="9844"/>
                  <a:pt x="17257" y="8506"/>
                  <a:pt x="17371" y="8028"/>
                </a:cubicBezTo>
                <a:cubicBezTo>
                  <a:pt x="17486" y="7550"/>
                  <a:pt x="18286" y="6117"/>
                  <a:pt x="18286" y="6117"/>
                </a:cubicBezTo>
                <a:lnTo>
                  <a:pt x="18400" y="2772"/>
                </a:lnTo>
                <a:lnTo>
                  <a:pt x="21029" y="956"/>
                </a:lnTo>
                <a:lnTo>
                  <a:pt x="21600" y="96"/>
                </a:lnTo>
                <a:lnTo>
                  <a:pt x="20000" y="1338"/>
                </a:lnTo>
                <a:close/>
                <a:moveTo>
                  <a:pt x="20000" y="1338"/>
                </a:moveTo>
              </a:path>
            </a:pathLst>
          </a:custGeom>
          <a:solidFill>
            <a:srgbClr val="65A0E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 flipV="1">
            <a:off x="1219202" y="8184085"/>
            <a:ext cx="19688174" cy="70915"/>
          </a:xfrm>
          <a:prstGeom prst="line">
            <a:avLst/>
          </a:prstGeom>
          <a:noFill/>
          <a:ln w="25400" cap="rnd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1219201" y="9831911"/>
            <a:ext cx="19688173" cy="7414"/>
          </a:xfrm>
          <a:prstGeom prst="line">
            <a:avLst/>
          </a:prstGeom>
          <a:noFill/>
          <a:ln w="25400" cap="rnd">
            <a:solidFill>
              <a:srgbClr val="9A9A9A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 rot="10800000" flipH="1">
            <a:off x="1219201" y="6496573"/>
            <a:ext cx="19710399" cy="11101"/>
          </a:xfrm>
          <a:prstGeom prst="line">
            <a:avLst/>
          </a:prstGeom>
          <a:noFill/>
          <a:ln w="25400" cap="flat">
            <a:solidFill>
              <a:srgbClr val="B8BBC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8678" name="Freeform 6"/>
          <p:cNvSpPr>
            <a:spLocks/>
          </p:cNvSpPr>
          <p:nvPr/>
        </p:nvSpPr>
        <p:spPr bwMode="auto">
          <a:xfrm>
            <a:off x="13563600" y="6447362"/>
            <a:ext cx="7366000" cy="5219700"/>
          </a:xfrm>
          <a:custGeom>
            <a:avLst/>
            <a:gdLst>
              <a:gd name="T0" fmla="*/ 0 w 21600"/>
              <a:gd name="T1" fmla="*/ 0 h 21448"/>
              <a:gd name="T2" fmla="*/ 3745 w 21600"/>
              <a:gd name="T3" fmla="*/ 4922 h 21448"/>
              <a:gd name="T4" fmla="*/ 5233 w 21600"/>
              <a:gd name="T5" fmla="*/ 11939 h 21448"/>
              <a:gd name="T6" fmla="*/ 7696 w 21600"/>
              <a:gd name="T7" fmla="*/ 16496 h 21448"/>
              <a:gd name="T8" fmla="*/ 9748 w 21600"/>
              <a:gd name="T9" fmla="*/ 18775 h 21448"/>
              <a:gd name="T10" fmla="*/ 12980 w 21600"/>
              <a:gd name="T11" fmla="*/ 21327 h 21448"/>
              <a:gd name="T12" fmla="*/ 21600 w 21600"/>
              <a:gd name="T13" fmla="*/ 21327 h 21448"/>
              <a:gd name="T14" fmla="*/ 21600 w 21600"/>
              <a:gd name="T15" fmla="*/ 91 h 21448"/>
              <a:gd name="T16" fmla="*/ 0 w 21600"/>
              <a:gd name="T17" fmla="*/ 0 h 21448"/>
              <a:gd name="T18" fmla="*/ 0 w 21600"/>
              <a:gd name="T19" fmla="*/ 0 h 2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448">
                <a:moveTo>
                  <a:pt x="0" y="0"/>
                </a:moveTo>
                <a:cubicBezTo>
                  <a:pt x="0" y="0"/>
                  <a:pt x="3284" y="3737"/>
                  <a:pt x="3745" y="4922"/>
                </a:cubicBezTo>
                <a:cubicBezTo>
                  <a:pt x="4207" y="6106"/>
                  <a:pt x="4720" y="9296"/>
                  <a:pt x="5233" y="11939"/>
                </a:cubicBezTo>
                <a:cubicBezTo>
                  <a:pt x="5746" y="14582"/>
                  <a:pt x="6310" y="15129"/>
                  <a:pt x="7696" y="16496"/>
                </a:cubicBezTo>
                <a:cubicBezTo>
                  <a:pt x="9081" y="17863"/>
                  <a:pt x="9594" y="17863"/>
                  <a:pt x="9748" y="18775"/>
                </a:cubicBezTo>
                <a:cubicBezTo>
                  <a:pt x="9902" y="19686"/>
                  <a:pt x="12211" y="21053"/>
                  <a:pt x="12980" y="21327"/>
                </a:cubicBezTo>
                <a:cubicBezTo>
                  <a:pt x="13750" y="21600"/>
                  <a:pt x="21600" y="21327"/>
                  <a:pt x="21600" y="21327"/>
                </a:cubicBezTo>
                <a:lnTo>
                  <a:pt x="21600" y="91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807AB8">
              <a:alpha val="29999"/>
            </a:srgb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8681" name="Group 9"/>
          <p:cNvGrpSpPr>
            <a:grpSpLocks/>
          </p:cNvGrpSpPr>
          <p:nvPr/>
        </p:nvGrpSpPr>
        <p:grpSpPr bwMode="auto">
          <a:xfrm>
            <a:off x="1828800" y="1063641"/>
            <a:ext cx="4271615" cy="1304926"/>
            <a:chOff x="5" y="-48"/>
            <a:chExt cx="2690" cy="822"/>
          </a:xfrm>
        </p:grpSpPr>
        <p:sp>
          <p:nvSpPr>
            <p:cNvPr id="28679" name="Rectangle 7"/>
            <p:cNvSpPr>
              <a:spLocks/>
            </p:cNvSpPr>
            <p:nvPr/>
          </p:nvSpPr>
          <p:spPr bwMode="auto">
            <a:xfrm>
              <a:off x="5" y="-48"/>
              <a:ext cx="269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ru-RU" sz="6000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Проблемы</a:t>
              </a:r>
              <a:endParaRPr lang="en-US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</p:txBody>
        </p:sp>
        <p:sp>
          <p:nvSpPr>
            <p:cNvPr id="28680" name="Rectangle 8"/>
            <p:cNvSpPr>
              <a:spLocks/>
            </p:cNvSpPr>
            <p:nvPr/>
          </p:nvSpPr>
          <p:spPr bwMode="auto"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30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sp>
        <p:nvSpPr>
          <p:cNvPr id="28682" name="Freeform 10"/>
          <p:cNvSpPr>
            <a:spLocks/>
          </p:cNvSpPr>
          <p:nvPr/>
        </p:nvSpPr>
        <p:spPr bwMode="auto">
          <a:xfrm>
            <a:off x="15687675" y="3720037"/>
            <a:ext cx="4283075" cy="2817812"/>
          </a:xfrm>
          <a:custGeom>
            <a:avLst/>
            <a:gdLst>
              <a:gd name="T0" fmla="+- 0 223 105"/>
              <a:gd name="T1" fmla="*/ T0 w 21495"/>
              <a:gd name="T2" fmla="*/ 21090 h 21600"/>
              <a:gd name="T3" fmla="+- 0 111 105"/>
              <a:gd name="T4" fmla="*/ T3 w 21495"/>
              <a:gd name="T5" fmla="*/ 19049 h 21600"/>
              <a:gd name="T6" fmla="+- 0 1336 105"/>
              <a:gd name="T7" fmla="*/ T6 w 21495"/>
              <a:gd name="T8" fmla="*/ 17178 h 21600"/>
              <a:gd name="T9" fmla="+- 0 2004 105"/>
              <a:gd name="T10" fmla="*/ T9 w 21495"/>
              <a:gd name="T11" fmla="*/ 16498 h 21600"/>
              <a:gd name="T12" fmla="+- 0 1336 105"/>
              <a:gd name="T13" fmla="*/ T12 w 21495"/>
              <a:gd name="T14" fmla="*/ 14967 h 21600"/>
              <a:gd name="T15" fmla="+- 0 2115 105"/>
              <a:gd name="T16" fmla="*/ T15 w 21495"/>
              <a:gd name="T17" fmla="*/ 14287 h 21600"/>
              <a:gd name="T18" fmla="+- 0 3118 105"/>
              <a:gd name="T19" fmla="*/ T18 w 21495"/>
              <a:gd name="T20" fmla="*/ 13436 h 21600"/>
              <a:gd name="T21" fmla="+- 0 4899 105"/>
              <a:gd name="T22" fmla="*/ T21 w 21495"/>
              <a:gd name="T23" fmla="*/ 11565 h 21600"/>
              <a:gd name="T24" fmla="+- 0 7237 105"/>
              <a:gd name="T25" fmla="*/ T24 w 21495"/>
              <a:gd name="T26" fmla="*/ 9865 h 21600"/>
              <a:gd name="T27" fmla="+- 0 8016 105"/>
              <a:gd name="T28" fmla="*/ T27 w 21495"/>
              <a:gd name="T29" fmla="*/ 8844 h 21600"/>
              <a:gd name="T30" fmla="+- 0 8462 105"/>
              <a:gd name="T31" fmla="*/ T30 w 21495"/>
              <a:gd name="T32" fmla="*/ 6633 h 21600"/>
              <a:gd name="T33" fmla="+- 0 8685 105"/>
              <a:gd name="T34" fmla="*/ T33 w 21495"/>
              <a:gd name="T35" fmla="*/ 4592 h 21600"/>
              <a:gd name="T36" fmla="+- 0 11802 105"/>
              <a:gd name="T37" fmla="*/ T36 w 21495"/>
              <a:gd name="T38" fmla="*/ 0 h 21600"/>
              <a:gd name="T39" fmla="+- 0 12581 105"/>
              <a:gd name="T40" fmla="*/ T39 w 21495"/>
              <a:gd name="T41" fmla="*/ 1531 h 21600"/>
              <a:gd name="T42" fmla="+- 0 13361 105"/>
              <a:gd name="T43" fmla="*/ T42 w 21495"/>
              <a:gd name="T44" fmla="*/ 3402 h 21600"/>
              <a:gd name="T45" fmla="+- 0 13472 105"/>
              <a:gd name="T46" fmla="*/ T45 w 21495"/>
              <a:gd name="T47" fmla="*/ 4762 h 21600"/>
              <a:gd name="T48" fmla="+- 0 15254 105"/>
              <a:gd name="T49" fmla="*/ T48 w 21495"/>
              <a:gd name="T50" fmla="*/ 8164 h 21600"/>
              <a:gd name="T51" fmla="+- 0 15588 105"/>
              <a:gd name="T52" fmla="*/ T51 w 21495"/>
              <a:gd name="T53" fmla="*/ 10035 h 21600"/>
              <a:gd name="T54" fmla="+- 0 17258 105"/>
              <a:gd name="T55" fmla="*/ T54 w 21495"/>
              <a:gd name="T56" fmla="*/ 11906 h 21600"/>
              <a:gd name="T57" fmla="+- 0 17814 105"/>
              <a:gd name="T58" fmla="*/ T57 w 21495"/>
              <a:gd name="T59" fmla="*/ 14117 h 21600"/>
              <a:gd name="T60" fmla="+- 0 18260 105"/>
              <a:gd name="T61" fmla="*/ T60 w 21495"/>
              <a:gd name="T62" fmla="*/ 15137 h 21600"/>
              <a:gd name="T63" fmla="+- 0 19707 105"/>
              <a:gd name="T64" fmla="*/ T63 w 21495"/>
              <a:gd name="T65" fmla="*/ 15137 h 21600"/>
              <a:gd name="T66" fmla="+- 0 20153 105"/>
              <a:gd name="T67" fmla="*/ T66 w 21495"/>
              <a:gd name="T68" fmla="*/ 17008 h 21600"/>
              <a:gd name="T69" fmla="+- 0 20487 105"/>
              <a:gd name="T70" fmla="*/ T69 w 21495"/>
              <a:gd name="T71" fmla="*/ 18879 h 21600"/>
              <a:gd name="T72" fmla="+- 0 21489 105"/>
              <a:gd name="T73" fmla="*/ T72 w 21495"/>
              <a:gd name="T74" fmla="*/ 20239 h 21600"/>
              <a:gd name="T75" fmla="+- 0 21600 105"/>
              <a:gd name="T76" fmla="*/ T75 w 21495"/>
              <a:gd name="T77" fmla="*/ 21600 h 21600"/>
              <a:gd name="T78" fmla="+- 0 223 105"/>
              <a:gd name="T79" fmla="*/ T78 w 21495"/>
              <a:gd name="T80" fmla="*/ 21090 h 21600"/>
              <a:gd name="T81" fmla="+- 0 223 105"/>
              <a:gd name="T82" fmla="*/ T81 w 21495"/>
              <a:gd name="T83" fmla="*/ 2109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  <a:cxn ang="0">
                <a:pos x="T13" y="T14"/>
              </a:cxn>
              <a:cxn ang="0">
                <a:pos x="T16" y="T17"/>
              </a:cxn>
              <a:cxn ang="0">
                <a:pos x="T19" y="T20"/>
              </a:cxn>
              <a:cxn ang="0">
                <a:pos x="T22" y="T23"/>
              </a:cxn>
              <a:cxn ang="0">
                <a:pos x="T25" y="T26"/>
              </a:cxn>
              <a:cxn ang="0">
                <a:pos x="T28" y="T29"/>
              </a:cxn>
              <a:cxn ang="0">
                <a:pos x="T31" y="T32"/>
              </a:cxn>
              <a:cxn ang="0">
                <a:pos x="T34" y="T35"/>
              </a:cxn>
              <a:cxn ang="0">
                <a:pos x="T37" y="T38"/>
              </a:cxn>
              <a:cxn ang="0">
                <a:pos x="T40" y="T41"/>
              </a:cxn>
              <a:cxn ang="0">
                <a:pos x="T43" y="T44"/>
              </a:cxn>
              <a:cxn ang="0">
                <a:pos x="T46" y="T47"/>
              </a:cxn>
              <a:cxn ang="0">
                <a:pos x="T49" y="T50"/>
              </a:cxn>
              <a:cxn ang="0">
                <a:pos x="T52" y="T53"/>
              </a:cxn>
              <a:cxn ang="0">
                <a:pos x="T55" y="T56"/>
              </a:cxn>
              <a:cxn ang="0">
                <a:pos x="T58" y="T59"/>
              </a:cxn>
              <a:cxn ang="0">
                <a:pos x="T61" y="T62"/>
              </a:cxn>
              <a:cxn ang="0">
                <a:pos x="T64" y="T65"/>
              </a:cxn>
              <a:cxn ang="0">
                <a:pos x="T67" y="T68"/>
              </a:cxn>
              <a:cxn ang="0">
                <a:pos x="T70" y="T71"/>
              </a:cxn>
              <a:cxn ang="0">
                <a:pos x="T73" y="T74"/>
              </a:cxn>
              <a:cxn ang="0">
                <a:pos x="T76" y="T77"/>
              </a:cxn>
              <a:cxn ang="0">
                <a:pos x="T79" y="T80"/>
              </a:cxn>
              <a:cxn ang="0">
                <a:pos x="T82" y="T83"/>
              </a:cxn>
            </a:cxnLst>
            <a:rect l="0" t="0" r="r" b="b"/>
            <a:pathLst>
              <a:path w="21495" h="21600">
                <a:moveTo>
                  <a:pt x="118" y="21090"/>
                </a:moveTo>
                <a:cubicBezTo>
                  <a:pt x="118" y="21090"/>
                  <a:pt x="118" y="19389"/>
                  <a:pt x="6" y="19049"/>
                </a:cubicBezTo>
                <a:cubicBezTo>
                  <a:pt x="-105" y="18709"/>
                  <a:pt x="1231" y="17178"/>
                  <a:pt x="1231" y="17178"/>
                </a:cubicBezTo>
                <a:lnTo>
                  <a:pt x="1899" y="16498"/>
                </a:lnTo>
                <a:lnTo>
                  <a:pt x="1231" y="14967"/>
                </a:lnTo>
                <a:lnTo>
                  <a:pt x="2010" y="14287"/>
                </a:lnTo>
                <a:lnTo>
                  <a:pt x="3013" y="13436"/>
                </a:lnTo>
                <a:cubicBezTo>
                  <a:pt x="3013" y="13436"/>
                  <a:pt x="3347" y="12416"/>
                  <a:pt x="4794" y="11565"/>
                </a:cubicBezTo>
                <a:cubicBezTo>
                  <a:pt x="6241" y="10715"/>
                  <a:pt x="7132" y="9865"/>
                  <a:pt x="7132" y="9865"/>
                </a:cubicBezTo>
                <a:cubicBezTo>
                  <a:pt x="7132" y="9865"/>
                  <a:pt x="7577" y="9865"/>
                  <a:pt x="7911" y="8844"/>
                </a:cubicBezTo>
                <a:cubicBezTo>
                  <a:pt x="8246" y="7824"/>
                  <a:pt x="8357" y="7313"/>
                  <a:pt x="8357" y="6633"/>
                </a:cubicBezTo>
                <a:cubicBezTo>
                  <a:pt x="8357" y="5953"/>
                  <a:pt x="8023" y="5443"/>
                  <a:pt x="8580" y="4592"/>
                </a:cubicBezTo>
                <a:cubicBezTo>
                  <a:pt x="9136" y="3742"/>
                  <a:pt x="11697" y="0"/>
                  <a:pt x="11697" y="0"/>
                </a:cubicBezTo>
                <a:cubicBezTo>
                  <a:pt x="11697" y="0"/>
                  <a:pt x="11920" y="850"/>
                  <a:pt x="12476" y="1531"/>
                </a:cubicBezTo>
                <a:cubicBezTo>
                  <a:pt x="13033" y="2211"/>
                  <a:pt x="13256" y="2891"/>
                  <a:pt x="13256" y="3402"/>
                </a:cubicBezTo>
                <a:cubicBezTo>
                  <a:pt x="13256" y="3912"/>
                  <a:pt x="11920" y="2891"/>
                  <a:pt x="13367" y="4762"/>
                </a:cubicBezTo>
                <a:cubicBezTo>
                  <a:pt x="14815" y="6633"/>
                  <a:pt x="15037" y="7824"/>
                  <a:pt x="15149" y="8164"/>
                </a:cubicBezTo>
                <a:cubicBezTo>
                  <a:pt x="15260" y="8504"/>
                  <a:pt x="15149" y="9694"/>
                  <a:pt x="15483" y="10035"/>
                </a:cubicBezTo>
                <a:cubicBezTo>
                  <a:pt x="15817" y="10375"/>
                  <a:pt x="16930" y="11735"/>
                  <a:pt x="17153" y="11906"/>
                </a:cubicBezTo>
                <a:cubicBezTo>
                  <a:pt x="17375" y="12076"/>
                  <a:pt x="17709" y="14117"/>
                  <a:pt x="17709" y="14117"/>
                </a:cubicBezTo>
                <a:cubicBezTo>
                  <a:pt x="17709" y="14117"/>
                  <a:pt x="17932" y="14967"/>
                  <a:pt x="18155" y="15137"/>
                </a:cubicBezTo>
                <a:cubicBezTo>
                  <a:pt x="18377" y="15307"/>
                  <a:pt x="19602" y="15137"/>
                  <a:pt x="19602" y="15137"/>
                </a:cubicBezTo>
                <a:lnTo>
                  <a:pt x="20048" y="17008"/>
                </a:lnTo>
                <a:cubicBezTo>
                  <a:pt x="20048" y="17008"/>
                  <a:pt x="20048" y="18709"/>
                  <a:pt x="20382" y="18879"/>
                </a:cubicBezTo>
                <a:cubicBezTo>
                  <a:pt x="20716" y="19049"/>
                  <a:pt x="21384" y="19729"/>
                  <a:pt x="21384" y="20239"/>
                </a:cubicBezTo>
                <a:cubicBezTo>
                  <a:pt x="21384" y="20750"/>
                  <a:pt x="21495" y="21600"/>
                  <a:pt x="21495" y="21600"/>
                </a:cubicBezTo>
                <a:lnTo>
                  <a:pt x="118" y="21090"/>
                </a:lnTo>
                <a:close/>
                <a:moveTo>
                  <a:pt x="118" y="21090"/>
                </a:moveTo>
              </a:path>
            </a:pathLst>
          </a:custGeom>
          <a:solidFill>
            <a:srgbClr val="8BA1B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83" name="Freeform 11"/>
          <p:cNvSpPr>
            <a:spLocks/>
          </p:cNvSpPr>
          <p:nvPr/>
        </p:nvSpPr>
        <p:spPr bwMode="auto">
          <a:xfrm>
            <a:off x="15733712" y="3856562"/>
            <a:ext cx="2862263" cy="2640012"/>
          </a:xfrm>
          <a:custGeom>
            <a:avLst/>
            <a:gdLst>
              <a:gd name="T0" fmla="*/ 16912 w 21600"/>
              <a:gd name="T1" fmla="*/ 0 h 21600"/>
              <a:gd name="T2" fmla="*/ 14735 w 21600"/>
              <a:gd name="T3" fmla="*/ 3812 h 21600"/>
              <a:gd name="T4" fmla="*/ 16577 w 21600"/>
              <a:gd name="T5" fmla="*/ 2723 h 21600"/>
              <a:gd name="T6" fmla="*/ 15740 w 21600"/>
              <a:gd name="T7" fmla="*/ 6171 h 21600"/>
              <a:gd name="T8" fmla="*/ 17581 w 21600"/>
              <a:gd name="T9" fmla="*/ 8168 h 21600"/>
              <a:gd name="T10" fmla="*/ 16409 w 21600"/>
              <a:gd name="T11" fmla="*/ 12706 h 21600"/>
              <a:gd name="T12" fmla="*/ 17749 w 21600"/>
              <a:gd name="T13" fmla="*/ 15973 h 21600"/>
              <a:gd name="T14" fmla="*/ 15740 w 21600"/>
              <a:gd name="T15" fmla="*/ 16881 h 21600"/>
              <a:gd name="T16" fmla="*/ 14065 w 21600"/>
              <a:gd name="T17" fmla="*/ 16881 h 21600"/>
              <a:gd name="T18" fmla="*/ 15070 w 21600"/>
              <a:gd name="T19" fmla="*/ 18151 h 21600"/>
              <a:gd name="T20" fmla="*/ 18754 w 21600"/>
              <a:gd name="T21" fmla="*/ 18696 h 21600"/>
              <a:gd name="T22" fmla="*/ 20930 w 21600"/>
              <a:gd name="T23" fmla="*/ 20511 h 21600"/>
              <a:gd name="T24" fmla="*/ 21600 w 21600"/>
              <a:gd name="T25" fmla="*/ 21600 h 21600"/>
              <a:gd name="T26" fmla="*/ 0 w 21600"/>
              <a:gd name="T27" fmla="*/ 21418 h 21600"/>
              <a:gd name="T28" fmla="*/ 167 w 21600"/>
              <a:gd name="T29" fmla="*/ 18696 h 21600"/>
              <a:gd name="T30" fmla="*/ 2512 w 21600"/>
              <a:gd name="T31" fmla="*/ 16881 h 21600"/>
              <a:gd name="T32" fmla="*/ 1842 w 21600"/>
              <a:gd name="T33" fmla="*/ 15066 h 21600"/>
              <a:gd name="T34" fmla="*/ 4186 w 21600"/>
              <a:gd name="T35" fmla="*/ 14158 h 21600"/>
              <a:gd name="T36" fmla="*/ 5693 w 21600"/>
              <a:gd name="T37" fmla="*/ 12161 h 21600"/>
              <a:gd name="T38" fmla="*/ 8037 w 21600"/>
              <a:gd name="T39" fmla="*/ 10891 h 21600"/>
              <a:gd name="T40" fmla="*/ 11553 w 21600"/>
              <a:gd name="T41" fmla="*/ 9439 h 21600"/>
              <a:gd name="T42" fmla="*/ 12223 w 21600"/>
              <a:gd name="T43" fmla="*/ 7442 h 21600"/>
              <a:gd name="T44" fmla="*/ 12223 w 21600"/>
              <a:gd name="T45" fmla="*/ 5264 h 21600"/>
              <a:gd name="T46" fmla="*/ 12223 w 21600"/>
              <a:gd name="T47" fmla="*/ 4175 h 21600"/>
              <a:gd name="T48" fmla="*/ 16912 w 21600"/>
              <a:gd name="T49" fmla="*/ 0 h 21600"/>
              <a:gd name="T50" fmla="*/ 16912 w 21600"/>
              <a:gd name="T5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600" h="21600">
                <a:moveTo>
                  <a:pt x="16912" y="0"/>
                </a:moveTo>
                <a:lnTo>
                  <a:pt x="14735" y="3812"/>
                </a:lnTo>
                <a:lnTo>
                  <a:pt x="16577" y="2723"/>
                </a:lnTo>
                <a:cubicBezTo>
                  <a:pt x="16577" y="2723"/>
                  <a:pt x="16409" y="5808"/>
                  <a:pt x="15740" y="6171"/>
                </a:cubicBezTo>
                <a:cubicBezTo>
                  <a:pt x="15070" y="6534"/>
                  <a:pt x="17581" y="6353"/>
                  <a:pt x="17581" y="8168"/>
                </a:cubicBezTo>
                <a:cubicBezTo>
                  <a:pt x="17581" y="9983"/>
                  <a:pt x="17581" y="11072"/>
                  <a:pt x="16409" y="12706"/>
                </a:cubicBezTo>
                <a:cubicBezTo>
                  <a:pt x="15237" y="14339"/>
                  <a:pt x="17749" y="15973"/>
                  <a:pt x="17749" y="15973"/>
                </a:cubicBezTo>
                <a:lnTo>
                  <a:pt x="15740" y="16881"/>
                </a:lnTo>
                <a:lnTo>
                  <a:pt x="14065" y="16881"/>
                </a:lnTo>
                <a:cubicBezTo>
                  <a:pt x="14065" y="16881"/>
                  <a:pt x="13228" y="17788"/>
                  <a:pt x="15070" y="18151"/>
                </a:cubicBezTo>
                <a:cubicBezTo>
                  <a:pt x="16912" y="18514"/>
                  <a:pt x="17916" y="18333"/>
                  <a:pt x="18754" y="18696"/>
                </a:cubicBezTo>
                <a:cubicBezTo>
                  <a:pt x="19591" y="19059"/>
                  <a:pt x="20930" y="20511"/>
                  <a:pt x="20930" y="20511"/>
                </a:cubicBezTo>
                <a:lnTo>
                  <a:pt x="21600" y="21600"/>
                </a:lnTo>
                <a:lnTo>
                  <a:pt x="0" y="21418"/>
                </a:lnTo>
                <a:lnTo>
                  <a:pt x="167" y="18696"/>
                </a:lnTo>
                <a:lnTo>
                  <a:pt x="2512" y="16881"/>
                </a:lnTo>
                <a:lnTo>
                  <a:pt x="1842" y="15066"/>
                </a:lnTo>
                <a:lnTo>
                  <a:pt x="4186" y="14158"/>
                </a:lnTo>
                <a:lnTo>
                  <a:pt x="5693" y="12161"/>
                </a:lnTo>
                <a:lnTo>
                  <a:pt x="8037" y="10891"/>
                </a:lnTo>
                <a:lnTo>
                  <a:pt x="11553" y="9439"/>
                </a:lnTo>
                <a:lnTo>
                  <a:pt x="12223" y="7442"/>
                </a:lnTo>
                <a:lnTo>
                  <a:pt x="12223" y="5264"/>
                </a:lnTo>
                <a:lnTo>
                  <a:pt x="12223" y="4175"/>
                </a:lnTo>
                <a:lnTo>
                  <a:pt x="16912" y="0"/>
                </a:lnTo>
                <a:close/>
                <a:moveTo>
                  <a:pt x="16912" y="0"/>
                </a:moveTo>
              </a:path>
            </a:pathLst>
          </a:custGeom>
          <a:solidFill>
            <a:srgbClr val="CED8E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rot="10800000" flipH="1">
            <a:off x="20940712" y="3116787"/>
            <a:ext cx="0" cy="8586787"/>
          </a:xfrm>
          <a:prstGeom prst="line">
            <a:avLst/>
          </a:prstGeom>
          <a:noFill/>
          <a:ln w="25400" cap="flat">
            <a:solidFill>
              <a:srgbClr val="B8BBC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85" name="Rectangle 13"/>
          <p:cNvSpPr>
            <a:spLocks/>
          </p:cNvSpPr>
          <p:nvPr/>
        </p:nvSpPr>
        <p:spPr bwMode="auto">
          <a:xfrm>
            <a:off x="2136530" y="3138161"/>
            <a:ext cx="7083643" cy="247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42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Мы не даем нашим проектам шанса на жизнь.</a:t>
            </a:r>
            <a:endParaRPr lang="en-US" sz="42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grpSp>
        <p:nvGrpSpPr>
          <p:cNvPr id="28688" name="Group 16"/>
          <p:cNvGrpSpPr>
            <a:grpSpLocks/>
          </p:cNvGrpSpPr>
          <p:nvPr/>
        </p:nvGrpSpPr>
        <p:grpSpPr bwMode="auto">
          <a:xfrm>
            <a:off x="14819312" y="4143899"/>
            <a:ext cx="1587500" cy="711200"/>
            <a:chOff x="0" y="0"/>
            <a:chExt cx="1000" cy="448"/>
          </a:xfrm>
        </p:grpSpPr>
        <p:sp>
          <p:nvSpPr>
            <p:cNvPr id="28686" name="Freeform 14"/>
            <p:cNvSpPr>
              <a:spLocks/>
            </p:cNvSpPr>
            <p:nvPr/>
          </p:nvSpPr>
          <p:spPr bwMode="auto">
            <a:xfrm>
              <a:off x="24" y="24"/>
              <a:ext cx="944" cy="392"/>
            </a:xfrm>
            <a:custGeom>
              <a:avLst/>
              <a:gdLst>
                <a:gd name="T0" fmla="*/ 0 w 20541"/>
                <a:gd name="T1" fmla="+- 0 4500 3480"/>
                <a:gd name="T2" fmla="*/ 4500 h 18120"/>
                <a:gd name="T3" fmla="*/ 15247 w 20541"/>
                <a:gd name="T4" fmla="+- 0 9900 3480"/>
                <a:gd name="T5" fmla="*/ 9900 h 18120"/>
                <a:gd name="T6" fmla="*/ 20118 w 20541"/>
                <a:gd name="T7" fmla="+- 0 20250 3480"/>
                <a:gd name="T8" fmla="*/ 20250 h 18120"/>
                <a:gd name="T9" fmla="*/ 20118 w 20541"/>
                <a:gd name="T10" fmla="+- 0 11700 3480"/>
                <a:gd name="T11" fmla="*/ 11700 h 18120"/>
                <a:gd name="T12" fmla="*/ 19906 w 20541"/>
                <a:gd name="T13" fmla="+- 0 8550 3480"/>
                <a:gd name="T14" fmla="*/ 8550 h 18120"/>
                <a:gd name="T15" fmla="*/ 20541 w 20541"/>
                <a:gd name="T16" fmla="+- 0 21150 3480"/>
                <a:gd name="T17" fmla="*/ 21150 h 18120"/>
                <a:gd name="T18" fmla="*/ 16094 w 20541"/>
                <a:gd name="T19" fmla="+- 0 21600 3480"/>
                <a:gd name="T20" fmla="*/ 21600 h 1812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</a:cxnLst>
              <a:rect l="0" t="0" r="r" b="b"/>
              <a:pathLst>
                <a:path w="20541" h="18120">
                  <a:moveTo>
                    <a:pt x="0" y="1020"/>
                  </a:moveTo>
                  <a:cubicBezTo>
                    <a:pt x="0" y="1020"/>
                    <a:pt x="8894" y="-3480"/>
                    <a:pt x="15247" y="6420"/>
                  </a:cubicBezTo>
                  <a:cubicBezTo>
                    <a:pt x="21600" y="16320"/>
                    <a:pt x="20118" y="16770"/>
                    <a:pt x="20118" y="16770"/>
                  </a:cubicBezTo>
                  <a:lnTo>
                    <a:pt x="20118" y="8220"/>
                  </a:lnTo>
                  <a:lnTo>
                    <a:pt x="19906" y="5070"/>
                  </a:lnTo>
                  <a:lnTo>
                    <a:pt x="20541" y="17670"/>
                  </a:lnTo>
                  <a:lnTo>
                    <a:pt x="16094" y="18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8687" name="Picture 1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89" name="Rectangle 17"/>
          <p:cNvSpPr>
            <a:spLocks/>
          </p:cNvSpPr>
          <p:nvPr/>
        </p:nvSpPr>
        <p:spPr bwMode="auto">
          <a:xfrm>
            <a:off x="11409340" y="3765982"/>
            <a:ext cx="3375208" cy="74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ru-RU" sz="27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Проекты во время мероприятия</a:t>
            </a:r>
            <a:endParaRPr lang="en-US" sz="2700" dirty="0">
              <a:solidFill>
                <a:srgbClr val="CDCDCD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28690" name="Rectangle 18"/>
          <p:cNvSpPr>
            <a:spLocks/>
          </p:cNvSpPr>
          <p:nvPr/>
        </p:nvSpPr>
        <p:spPr bwMode="auto">
          <a:xfrm>
            <a:off x="1561590" y="7145886"/>
            <a:ext cx="4419599" cy="43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3600" dirty="0">
                <a:solidFill>
                  <a:srgbClr val="E6E6E6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Нет продолжения</a:t>
            </a:r>
            <a:endParaRPr lang="en-US" sz="3600" dirty="0">
              <a:solidFill>
                <a:srgbClr val="E6E6E6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8691" name="Rectangle 19"/>
          <p:cNvSpPr>
            <a:spLocks/>
          </p:cNvSpPr>
          <p:nvPr/>
        </p:nvSpPr>
        <p:spPr bwMode="auto">
          <a:xfrm>
            <a:off x="1561590" y="8604224"/>
            <a:ext cx="32131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3600" dirty="0">
                <a:solidFill>
                  <a:srgbClr val="E6E6E6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Потеря информации</a:t>
            </a:r>
            <a:endParaRPr lang="en-US" sz="3600" dirty="0">
              <a:solidFill>
                <a:srgbClr val="E6E6E6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8692" name="Rectangle 20"/>
          <p:cNvSpPr>
            <a:spLocks/>
          </p:cNvSpPr>
          <p:nvPr/>
        </p:nvSpPr>
        <p:spPr bwMode="auto">
          <a:xfrm>
            <a:off x="1561590" y="10165311"/>
            <a:ext cx="421056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3600" dirty="0">
                <a:solidFill>
                  <a:srgbClr val="E6E6E6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Отсутствие цифрового следа</a:t>
            </a:r>
            <a:endParaRPr lang="en-US" sz="3600" dirty="0">
              <a:solidFill>
                <a:srgbClr val="E6E6E6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8697" name="Rectangle 25"/>
          <p:cNvSpPr>
            <a:spLocks/>
          </p:cNvSpPr>
          <p:nvPr/>
        </p:nvSpPr>
        <p:spPr bwMode="auto">
          <a:xfrm>
            <a:off x="7689212" y="6953774"/>
            <a:ext cx="652938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2800" dirty="0">
                <a:solidFill>
                  <a:srgbClr val="E6E6E6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Проекты «живут» только во время проведения самого мероприятия.</a:t>
            </a:r>
            <a:endParaRPr lang="en-US" sz="2800" dirty="0">
              <a:solidFill>
                <a:srgbClr val="E6E6E6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8698" name="Rectangle 26"/>
          <p:cNvSpPr>
            <a:spLocks/>
          </p:cNvSpPr>
          <p:nvPr/>
        </p:nvSpPr>
        <p:spPr bwMode="auto">
          <a:xfrm>
            <a:off x="7684816" y="8707898"/>
            <a:ext cx="7260877" cy="61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2800" b="0" i="0" dirty="0">
                <a:solidFill>
                  <a:srgbClr val="DEDEDE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Информация, которая генерируется проектными группами не сохраняется, теряются полезные идеи и авторы.</a:t>
            </a:r>
            <a:endParaRPr lang="en-US" sz="2800" dirty="0">
              <a:solidFill>
                <a:srgbClr val="E6E6E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 charset="0"/>
            </a:endParaRPr>
          </a:p>
        </p:txBody>
      </p:sp>
      <p:sp>
        <p:nvSpPr>
          <p:cNvPr id="28699" name="Rectangle 27"/>
          <p:cNvSpPr>
            <a:spLocks/>
          </p:cNvSpPr>
          <p:nvPr/>
        </p:nvSpPr>
        <p:spPr bwMode="auto">
          <a:xfrm>
            <a:off x="7689212" y="10269774"/>
            <a:ext cx="7168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28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Авторы проектов не имеют возможности оставить цифровой след, который может помочь другим людям и самому автору. </a:t>
            </a:r>
            <a:endParaRPr lang="en-US" sz="2800" dirty="0">
              <a:solidFill>
                <a:schemeClr val="accent1">
                  <a:lumMod val="10000"/>
                  <a:lumOff val="9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 charset="0"/>
            </a:endParaRPr>
          </a:p>
        </p:txBody>
      </p:sp>
      <p:sp>
        <p:nvSpPr>
          <p:cNvPr id="28700" name="Rectangle 28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</a:t>
            </a:r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2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85B5131-D615-407B-944C-F15D2371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818" y="362384"/>
            <a:ext cx="2319389" cy="197636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28A7A5-CDA7-4BA8-89F6-541D9F3F5173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9C11DB9-B79B-488C-9076-1400988F0A78}"/>
              </a:ext>
            </a:extLst>
          </p:cNvPr>
          <p:cNvCxnSpPr>
            <a:cxnSpLocks/>
          </p:cNvCxnSpPr>
          <p:nvPr/>
        </p:nvCxnSpPr>
        <p:spPr bwMode="auto">
          <a:xfrm>
            <a:off x="6413152" y="7360174"/>
            <a:ext cx="533400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76200" cap="flat" cmpd="sng" algn="ctr">
            <a:solidFill>
              <a:schemeClr val="accent1">
                <a:lumMod val="10000"/>
                <a:lumOff val="9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D9C5D0A-05B7-4DC4-B751-3FED6D0B4558}"/>
              </a:ext>
            </a:extLst>
          </p:cNvPr>
          <p:cNvCxnSpPr>
            <a:cxnSpLocks/>
          </p:cNvCxnSpPr>
          <p:nvPr/>
        </p:nvCxnSpPr>
        <p:spPr bwMode="auto">
          <a:xfrm>
            <a:off x="6413152" y="9055074"/>
            <a:ext cx="533400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76200" cap="flat" cmpd="sng" algn="ctr">
            <a:solidFill>
              <a:schemeClr val="accent1">
                <a:lumMod val="10000"/>
                <a:lumOff val="9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8" name="Group 16">
            <a:extLst>
              <a:ext uri="{FF2B5EF4-FFF2-40B4-BE49-F238E27FC236}">
                <a16:creationId xmlns:a16="http://schemas.microsoft.com/office/drawing/2014/main" id="{0135DF29-AC67-442F-9D99-437E50F7DE6E}"/>
              </a:ext>
            </a:extLst>
          </p:cNvPr>
          <p:cNvGrpSpPr>
            <a:grpSpLocks/>
          </p:cNvGrpSpPr>
          <p:nvPr/>
        </p:nvGrpSpPr>
        <p:grpSpPr bwMode="auto">
          <a:xfrm rot="6235257">
            <a:off x="21043900" y="7580862"/>
            <a:ext cx="1587500" cy="711200"/>
            <a:chOff x="0" y="0"/>
            <a:chExt cx="1000" cy="448"/>
          </a:xfrm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0434082-7096-4FC4-BEDA-D9FBBBA90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24"/>
              <a:ext cx="944" cy="392"/>
            </a:xfrm>
            <a:custGeom>
              <a:avLst/>
              <a:gdLst>
                <a:gd name="T0" fmla="*/ 0 w 20541"/>
                <a:gd name="T1" fmla="+- 0 4500 3480"/>
                <a:gd name="T2" fmla="*/ 4500 h 18120"/>
                <a:gd name="T3" fmla="*/ 15247 w 20541"/>
                <a:gd name="T4" fmla="+- 0 9900 3480"/>
                <a:gd name="T5" fmla="*/ 9900 h 18120"/>
                <a:gd name="T6" fmla="*/ 20118 w 20541"/>
                <a:gd name="T7" fmla="+- 0 20250 3480"/>
                <a:gd name="T8" fmla="*/ 20250 h 18120"/>
                <a:gd name="T9" fmla="*/ 20118 w 20541"/>
                <a:gd name="T10" fmla="+- 0 11700 3480"/>
                <a:gd name="T11" fmla="*/ 11700 h 18120"/>
                <a:gd name="T12" fmla="*/ 19906 w 20541"/>
                <a:gd name="T13" fmla="+- 0 8550 3480"/>
                <a:gd name="T14" fmla="*/ 8550 h 18120"/>
                <a:gd name="T15" fmla="*/ 20541 w 20541"/>
                <a:gd name="T16" fmla="+- 0 21150 3480"/>
                <a:gd name="T17" fmla="*/ 21150 h 18120"/>
                <a:gd name="T18" fmla="*/ 16094 w 20541"/>
                <a:gd name="T19" fmla="+- 0 21600 3480"/>
                <a:gd name="T20" fmla="*/ 21600 h 1812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</a:cxnLst>
              <a:rect l="0" t="0" r="r" b="b"/>
              <a:pathLst>
                <a:path w="20541" h="18120">
                  <a:moveTo>
                    <a:pt x="0" y="1020"/>
                  </a:moveTo>
                  <a:cubicBezTo>
                    <a:pt x="0" y="1020"/>
                    <a:pt x="8894" y="-3480"/>
                    <a:pt x="15247" y="6420"/>
                  </a:cubicBezTo>
                  <a:cubicBezTo>
                    <a:pt x="21600" y="16320"/>
                    <a:pt x="20118" y="16770"/>
                    <a:pt x="20118" y="16770"/>
                  </a:cubicBezTo>
                  <a:lnTo>
                    <a:pt x="20118" y="8220"/>
                  </a:lnTo>
                  <a:lnTo>
                    <a:pt x="19906" y="5070"/>
                  </a:lnTo>
                  <a:lnTo>
                    <a:pt x="20541" y="17670"/>
                  </a:lnTo>
                  <a:lnTo>
                    <a:pt x="16094" y="18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0" name="Picture 15">
              <a:extLst>
                <a:ext uri="{FF2B5EF4-FFF2-40B4-BE49-F238E27FC236}">
                  <a16:creationId xmlns:a16="http://schemas.microsoft.com/office/drawing/2014/main" id="{7E3D7C44-03ED-4234-B126-E487387EDD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A5BDD29C-9E2A-4B21-99C2-E951F6838ACB}"/>
              </a:ext>
            </a:extLst>
          </p:cNvPr>
          <p:cNvCxnSpPr>
            <a:cxnSpLocks/>
          </p:cNvCxnSpPr>
          <p:nvPr/>
        </p:nvCxnSpPr>
        <p:spPr bwMode="auto">
          <a:xfrm>
            <a:off x="6454460" y="10651483"/>
            <a:ext cx="533400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76200" cap="flat" cmpd="sng" algn="ctr">
            <a:solidFill>
              <a:schemeClr val="accent1">
                <a:lumMod val="10000"/>
                <a:lumOff val="9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Rectangle 17">
            <a:extLst>
              <a:ext uri="{FF2B5EF4-FFF2-40B4-BE49-F238E27FC236}">
                <a16:creationId xmlns:a16="http://schemas.microsoft.com/office/drawing/2014/main" id="{8C6AB91B-6B3E-443E-88FB-96DBA6C0C1FA}"/>
              </a:ext>
            </a:extLst>
          </p:cNvPr>
          <p:cNvSpPr>
            <a:spLocks/>
          </p:cNvSpPr>
          <p:nvPr/>
        </p:nvSpPr>
        <p:spPr bwMode="auto">
          <a:xfrm>
            <a:off x="21301532" y="6351299"/>
            <a:ext cx="2983744" cy="74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ru-RU" sz="27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Проекты после мероприятия</a:t>
            </a:r>
            <a:endParaRPr lang="en-US" sz="2700" dirty="0">
              <a:solidFill>
                <a:srgbClr val="CDCDCD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0C6FA3-496E-47ED-99F8-ED0D526EB877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Стрелка: шеврон 36">
            <a:extLst>
              <a:ext uri="{FF2B5EF4-FFF2-40B4-BE49-F238E27FC236}">
                <a16:creationId xmlns:a16="http://schemas.microsoft.com/office/drawing/2014/main" id="{C669AB81-CF90-4252-9941-72772F72FDEC}"/>
              </a:ext>
            </a:extLst>
          </p:cNvPr>
          <p:cNvSpPr/>
          <p:nvPr/>
        </p:nvSpPr>
        <p:spPr bwMode="auto">
          <a:xfrm>
            <a:off x="5024284" y="5246341"/>
            <a:ext cx="6495708" cy="4038600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8" name="Стрелка: пятиугольник 37">
            <a:extLst>
              <a:ext uri="{FF2B5EF4-FFF2-40B4-BE49-F238E27FC236}">
                <a16:creationId xmlns:a16="http://schemas.microsoft.com/office/drawing/2014/main" id="{45227016-F69A-4DA0-83AD-B78A80242F41}"/>
              </a:ext>
            </a:extLst>
          </p:cNvPr>
          <p:cNvSpPr/>
          <p:nvPr/>
        </p:nvSpPr>
        <p:spPr bwMode="auto">
          <a:xfrm>
            <a:off x="1184032" y="5249154"/>
            <a:ext cx="5710901" cy="4038600"/>
          </a:xfrm>
          <a:prstGeom prst="homePlat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A3A62E30-0B41-4F24-9479-B75D092FBB47}"/>
              </a:ext>
            </a:extLst>
          </p:cNvPr>
          <p:cNvSpPr/>
          <p:nvPr/>
        </p:nvSpPr>
        <p:spPr bwMode="auto">
          <a:xfrm>
            <a:off x="9563871" y="5246341"/>
            <a:ext cx="6495708" cy="4038600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1992165" y="1107244"/>
            <a:ext cx="5989785" cy="1290638"/>
            <a:chOff x="0" y="-39"/>
            <a:chExt cx="3772" cy="813"/>
          </a:xfrm>
        </p:grpSpPr>
        <p:sp>
          <p:nvSpPr>
            <p:cNvPr id="38913" name="Rectangle 1"/>
            <p:cNvSpPr>
              <a:spLocks/>
            </p:cNvSpPr>
            <p:nvPr/>
          </p:nvSpPr>
          <p:spPr bwMode="auto">
            <a:xfrm>
              <a:off x="0" y="-39"/>
              <a:ext cx="377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ru-RU" sz="6000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Цели и задачи</a:t>
              </a:r>
              <a:endParaRPr lang="en-US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</p:txBody>
        </p:sp>
        <p:sp>
          <p:nvSpPr>
            <p:cNvPr id="38914" name="Rectangle 2"/>
            <p:cNvSpPr>
              <a:spLocks/>
            </p:cNvSpPr>
            <p:nvPr/>
          </p:nvSpPr>
          <p:spPr bwMode="auto"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30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sp>
        <p:nvSpPr>
          <p:cNvPr id="38921" name="Rectangle 9"/>
          <p:cNvSpPr>
            <a:spLocks/>
          </p:cNvSpPr>
          <p:nvPr/>
        </p:nvSpPr>
        <p:spPr bwMode="auto">
          <a:xfrm>
            <a:off x="11547905" y="5787109"/>
            <a:ext cx="3442691" cy="267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ru-RU" sz="3600" dirty="0">
                <a:solidFill>
                  <a:srgbClr val="FFFFFF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Опрос участников форума</a:t>
            </a:r>
            <a:endParaRPr lang="en-US" sz="36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grpSp>
        <p:nvGrpSpPr>
          <p:cNvPr id="38930" name="Group 18"/>
          <p:cNvGrpSpPr>
            <a:grpSpLocks/>
          </p:cNvGrpSpPr>
          <p:nvPr/>
        </p:nvGrpSpPr>
        <p:grpSpPr bwMode="auto">
          <a:xfrm>
            <a:off x="16883215" y="4724400"/>
            <a:ext cx="4953001" cy="4953000"/>
            <a:chOff x="171" y="1380"/>
            <a:chExt cx="3120" cy="3120"/>
          </a:xfrm>
        </p:grpSpPr>
        <p:sp>
          <p:nvSpPr>
            <p:cNvPr id="38928" name="Oval 16"/>
            <p:cNvSpPr>
              <a:spLocks/>
            </p:cNvSpPr>
            <p:nvPr/>
          </p:nvSpPr>
          <p:spPr bwMode="auto">
            <a:xfrm>
              <a:off x="268" y="1475"/>
              <a:ext cx="2925" cy="2929"/>
            </a:xfrm>
            <a:prstGeom prst="ellipse">
              <a:avLst/>
            </a:prstGeom>
            <a:solidFill>
              <a:srgbClr val="4445D2"/>
            </a:solidFill>
            <a:ln w="25400" cap="flat">
              <a:solidFill>
                <a:srgbClr val="37809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ru-RU" sz="4800" dirty="0">
                  <a:solidFill>
                    <a:srgbClr val="FFFFFF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Запустить сайт</a:t>
              </a:r>
              <a:endParaRPr lang="en-US" sz="4800" dirty="0">
                <a:solidFill>
                  <a:srgbClr val="FFFFFF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endParaRPr>
            </a:p>
          </p:txBody>
        </p:sp>
        <p:sp>
          <p:nvSpPr>
            <p:cNvPr id="38929" name="Oval 17"/>
            <p:cNvSpPr>
              <a:spLocks/>
            </p:cNvSpPr>
            <p:nvPr/>
          </p:nvSpPr>
          <p:spPr bwMode="auto">
            <a:xfrm>
              <a:off x="171" y="1380"/>
              <a:ext cx="3120" cy="3120"/>
            </a:xfrm>
            <a:prstGeom prst="ellipse">
              <a:avLst/>
            </a:prstGeom>
            <a:noFill/>
            <a:ln w="25400" cap="flat">
              <a:solidFill>
                <a:srgbClr val="CDCDCD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38932" name="Rectangle 20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03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F5719D0-85BD-49C5-9143-836621D7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05" y="421517"/>
            <a:ext cx="2319389" cy="1976365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D99A10E-4B13-43B8-BDA4-A04F4D2A978C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C22E25EA-1CDB-4378-A4CC-5F48BD134929}"/>
              </a:ext>
            </a:extLst>
          </p:cNvPr>
          <p:cNvSpPr>
            <a:spLocks/>
          </p:cNvSpPr>
          <p:nvPr/>
        </p:nvSpPr>
        <p:spPr bwMode="auto">
          <a:xfrm>
            <a:off x="1312901" y="6481681"/>
            <a:ext cx="4480095" cy="161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ru-RU" sz="3200" dirty="0">
                <a:solidFill>
                  <a:srgbClr val="FFFFFF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Разработка системы внесения проектов и портфолио участника и добавление личного кабинета</a:t>
            </a:r>
            <a:endParaRPr lang="en-US" sz="32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8020335-E754-4ECC-8DE1-44D7DCD6F61D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4DD97993-06FD-43B1-9EAD-648C46528A3F}"/>
              </a:ext>
            </a:extLst>
          </p:cNvPr>
          <p:cNvSpPr>
            <a:spLocks/>
          </p:cNvSpPr>
          <p:nvPr/>
        </p:nvSpPr>
        <p:spPr bwMode="auto">
          <a:xfrm>
            <a:off x="6498121" y="5601526"/>
            <a:ext cx="4237064" cy="305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ru-RU" sz="3600" dirty="0">
                <a:solidFill>
                  <a:srgbClr val="FFFFFF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Сбор и добавление данных о проектах на сайт</a:t>
            </a:r>
            <a:endParaRPr lang="en-US" sz="36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2045478" y="1141412"/>
            <a:ext cx="5586443" cy="1153356"/>
            <a:chOff x="0" y="-39"/>
            <a:chExt cx="3518" cy="813"/>
          </a:xfrm>
        </p:grpSpPr>
        <p:sp>
          <p:nvSpPr>
            <p:cNvPr id="22529" name="Rectangle 1"/>
            <p:cNvSpPr>
              <a:spLocks/>
            </p:cNvSpPr>
            <p:nvPr/>
          </p:nvSpPr>
          <p:spPr bwMode="auto">
            <a:xfrm>
              <a:off x="0" y="-39"/>
              <a:ext cx="351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ru-RU" sz="6000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Актуальность</a:t>
              </a:r>
              <a:endParaRPr lang="en-US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</p:txBody>
        </p:sp>
        <p:sp>
          <p:nvSpPr>
            <p:cNvPr id="22530" name="Rectangle 2"/>
            <p:cNvSpPr>
              <a:spLocks/>
            </p:cNvSpPr>
            <p:nvPr/>
          </p:nvSpPr>
          <p:spPr bwMode="auto">
            <a:xfrm>
              <a:off x="5" y="483"/>
              <a:ext cx="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30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sp>
        <p:nvSpPr>
          <p:cNvPr id="22532" name="Rectangle 4"/>
          <p:cNvSpPr>
            <a:spLocks/>
          </p:cNvSpPr>
          <p:nvPr/>
        </p:nvSpPr>
        <p:spPr bwMode="auto">
          <a:xfrm>
            <a:off x="1484313" y="3314700"/>
            <a:ext cx="8431212" cy="3562350"/>
          </a:xfrm>
          <a:prstGeom prst="rect">
            <a:avLst/>
          </a:prstGeom>
          <a:solidFill>
            <a:srgbClr val="3690E2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10067925" y="3313113"/>
            <a:ext cx="4237038" cy="8556625"/>
          </a:xfrm>
          <a:prstGeom prst="rect">
            <a:avLst/>
          </a:prstGeom>
          <a:solidFill>
            <a:srgbClr val="8BA1BF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4" name="Rectangle 6"/>
          <p:cNvSpPr>
            <a:spLocks/>
          </p:cNvSpPr>
          <p:nvPr/>
        </p:nvSpPr>
        <p:spPr bwMode="auto">
          <a:xfrm>
            <a:off x="1482725" y="7086600"/>
            <a:ext cx="8435975" cy="4786313"/>
          </a:xfrm>
          <a:prstGeom prst="rect">
            <a:avLst/>
          </a:prstGeom>
          <a:solidFill>
            <a:srgbClr val="19C38F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2535" name="Rectangle 7"/>
          <p:cNvSpPr>
            <a:spLocks/>
          </p:cNvSpPr>
          <p:nvPr/>
        </p:nvSpPr>
        <p:spPr bwMode="auto">
          <a:xfrm>
            <a:off x="14478001" y="8249722"/>
            <a:ext cx="8431212" cy="3562350"/>
          </a:xfrm>
          <a:prstGeom prst="rect">
            <a:avLst/>
          </a:prstGeom>
          <a:solidFill>
            <a:srgbClr val="1E364F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2536" name="Rectangle 8"/>
          <p:cNvSpPr>
            <a:spLocks/>
          </p:cNvSpPr>
          <p:nvPr/>
        </p:nvSpPr>
        <p:spPr bwMode="auto">
          <a:xfrm>
            <a:off x="14476413" y="3308350"/>
            <a:ext cx="8432800" cy="4813300"/>
          </a:xfrm>
          <a:prstGeom prst="rect">
            <a:avLst/>
          </a:prstGeom>
          <a:solidFill>
            <a:srgbClr val="618292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2541" name="Rectangle 13"/>
          <p:cNvSpPr>
            <a:spLocks/>
          </p:cNvSpPr>
          <p:nvPr/>
        </p:nvSpPr>
        <p:spPr bwMode="auto">
          <a:xfrm>
            <a:off x="4525962" y="4302125"/>
            <a:ext cx="47625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ru-RU" sz="66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Портфолио</a:t>
            </a:r>
            <a:endParaRPr lang="en-US" sz="66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2543" name="Rectangle 15"/>
          <p:cNvSpPr>
            <a:spLocks/>
          </p:cNvSpPr>
          <p:nvPr/>
        </p:nvSpPr>
        <p:spPr bwMode="auto">
          <a:xfrm>
            <a:off x="2741614" y="8942705"/>
            <a:ext cx="5910262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ru-RU" sz="66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Легкий доступ</a:t>
            </a:r>
            <a:endParaRPr lang="en-US" sz="66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grpSp>
        <p:nvGrpSpPr>
          <p:cNvPr id="22547" name="Group 19"/>
          <p:cNvGrpSpPr>
            <a:grpSpLocks/>
          </p:cNvGrpSpPr>
          <p:nvPr/>
        </p:nvGrpSpPr>
        <p:grpSpPr bwMode="auto">
          <a:xfrm>
            <a:off x="4991895" y="7759700"/>
            <a:ext cx="1409700" cy="1320800"/>
            <a:chOff x="0" y="0"/>
            <a:chExt cx="888" cy="832"/>
          </a:xfrm>
        </p:grpSpPr>
        <p:sp>
          <p:nvSpPr>
            <p:cNvPr id="22545" name="AutoShape 17"/>
            <p:cNvSpPr>
              <a:spLocks/>
            </p:cNvSpPr>
            <p:nvPr/>
          </p:nvSpPr>
          <p:spPr bwMode="auto">
            <a:xfrm>
              <a:off x="111" y="110"/>
              <a:ext cx="666" cy="4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700" y="20255"/>
                  </a:moveTo>
                  <a:lnTo>
                    <a:pt x="900" y="20255"/>
                  </a:lnTo>
                  <a:lnTo>
                    <a:pt x="900" y="1350"/>
                  </a:lnTo>
                  <a:lnTo>
                    <a:pt x="20700" y="1350"/>
                  </a:lnTo>
                  <a:cubicBezTo>
                    <a:pt x="20700" y="1350"/>
                    <a:pt x="20700" y="20255"/>
                    <a:pt x="20700" y="20255"/>
                  </a:cubicBezTo>
                  <a:close/>
                  <a:moveTo>
                    <a:pt x="20700" y="0"/>
                  </a:moveTo>
                  <a:lnTo>
                    <a:pt x="900" y="5"/>
                  </a:lnTo>
                  <a:cubicBezTo>
                    <a:pt x="403" y="5"/>
                    <a:pt x="0" y="603"/>
                    <a:pt x="0" y="1350"/>
                  </a:cubicBezTo>
                  <a:lnTo>
                    <a:pt x="0" y="20250"/>
                  </a:lnTo>
                  <a:cubicBezTo>
                    <a:pt x="0" y="20996"/>
                    <a:pt x="403" y="21600"/>
                    <a:pt x="900" y="21600"/>
                  </a:cubicBezTo>
                  <a:lnTo>
                    <a:pt x="20700" y="21600"/>
                  </a:lnTo>
                  <a:cubicBezTo>
                    <a:pt x="21197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7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6" name="AutoShape 18"/>
            <p:cNvSpPr>
              <a:spLocks/>
            </p:cNvSpPr>
            <p:nvPr/>
          </p:nvSpPr>
          <p:spPr bwMode="auto">
            <a:xfrm>
              <a:off x="0" y="0"/>
              <a:ext cx="888" cy="8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250" y="16562"/>
                  </a:moveTo>
                  <a:cubicBezTo>
                    <a:pt x="20250" y="16959"/>
                    <a:pt x="19947" y="17282"/>
                    <a:pt x="19575" y="17282"/>
                  </a:cubicBezTo>
                  <a:lnTo>
                    <a:pt x="13500" y="17282"/>
                  </a:lnTo>
                  <a:lnTo>
                    <a:pt x="8100" y="17282"/>
                  </a:lnTo>
                  <a:lnTo>
                    <a:pt x="2025" y="17282"/>
                  </a:lnTo>
                  <a:cubicBezTo>
                    <a:pt x="1652" y="17282"/>
                    <a:pt x="1350" y="16959"/>
                    <a:pt x="1350" y="16562"/>
                  </a:cubicBezTo>
                  <a:lnTo>
                    <a:pt x="1350" y="2160"/>
                  </a:lnTo>
                  <a:cubicBezTo>
                    <a:pt x="1350" y="1763"/>
                    <a:pt x="1652" y="1440"/>
                    <a:pt x="2025" y="1440"/>
                  </a:cubicBezTo>
                  <a:lnTo>
                    <a:pt x="19575" y="1440"/>
                  </a:lnTo>
                  <a:cubicBezTo>
                    <a:pt x="19947" y="1440"/>
                    <a:pt x="20250" y="1763"/>
                    <a:pt x="20250" y="2160"/>
                  </a:cubicBezTo>
                  <a:cubicBezTo>
                    <a:pt x="20250" y="2160"/>
                    <a:pt x="20250" y="16562"/>
                    <a:pt x="20250" y="16562"/>
                  </a:cubicBezTo>
                  <a:close/>
                  <a:moveTo>
                    <a:pt x="19575" y="0"/>
                  </a:moveTo>
                  <a:lnTo>
                    <a:pt x="2025" y="0"/>
                  </a:lnTo>
                  <a:cubicBezTo>
                    <a:pt x="906" y="0"/>
                    <a:pt x="0" y="967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2"/>
                  </a:cubicBezTo>
                  <a:lnTo>
                    <a:pt x="8775" y="18722"/>
                  </a:lnTo>
                  <a:lnTo>
                    <a:pt x="8775" y="19597"/>
                  </a:lnTo>
                  <a:lnTo>
                    <a:pt x="4562" y="20181"/>
                  </a:lnTo>
                  <a:cubicBezTo>
                    <a:pt x="4261" y="20262"/>
                    <a:pt x="4050" y="20549"/>
                    <a:pt x="4050" y="20880"/>
                  </a:cubicBezTo>
                  <a:cubicBezTo>
                    <a:pt x="4050" y="21278"/>
                    <a:pt x="4352" y="21600"/>
                    <a:pt x="4725" y="21600"/>
                  </a:cubicBezTo>
                  <a:lnTo>
                    <a:pt x="16875" y="21600"/>
                  </a:lnTo>
                  <a:cubicBezTo>
                    <a:pt x="17248" y="21600"/>
                    <a:pt x="17550" y="21278"/>
                    <a:pt x="17550" y="20880"/>
                  </a:cubicBezTo>
                  <a:cubicBezTo>
                    <a:pt x="17550" y="20549"/>
                    <a:pt x="17339" y="20262"/>
                    <a:pt x="17038" y="20181"/>
                  </a:cubicBezTo>
                  <a:lnTo>
                    <a:pt x="12825" y="19597"/>
                  </a:lnTo>
                  <a:lnTo>
                    <a:pt x="12825" y="18722"/>
                  </a:lnTo>
                  <a:lnTo>
                    <a:pt x="19582" y="18722"/>
                  </a:lnTo>
                  <a:cubicBezTo>
                    <a:pt x="20697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7"/>
                    <a:pt x="20693" y="0"/>
                    <a:pt x="195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549" name="Rectangle 21"/>
          <p:cNvSpPr>
            <a:spLocks/>
          </p:cNvSpPr>
          <p:nvPr/>
        </p:nvSpPr>
        <p:spPr bwMode="auto">
          <a:xfrm>
            <a:off x="10194435" y="7240746"/>
            <a:ext cx="3885565" cy="176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ru-RU" sz="54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Цифровой след</a:t>
            </a:r>
            <a:endParaRPr lang="en-US" sz="54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2551" name="AutoShape 23"/>
          <p:cNvSpPr>
            <a:spLocks/>
          </p:cNvSpPr>
          <p:nvPr/>
        </p:nvSpPr>
        <p:spPr bwMode="auto">
          <a:xfrm>
            <a:off x="18134143" y="3997325"/>
            <a:ext cx="1143000" cy="1663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387" y="14175"/>
                </a:moveTo>
                <a:lnTo>
                  <a:pt x="6224" y="14175"/>
                </a:lnTo>
                <a:cubicBezTo>
                  <a:pt x="5735" y="13447"/>
                  <a:pt x="5148" y="12717"/>
                  <a:pt x="4569" y="12004"/>
                </a:cubicBezTo>
                <a:cubicBezTo>
                  <a:pt x="3288" y="10428"/>
                  <a:pt x="1964" y="8797"/>
                  <a:pt x="1964" y="7425"/>
                </a:cubicBezTo>
                <a:cubicBezTo>
                  <a:pt x="1964" y="4075"/>
                  <a:pt x="5927" y="1350"/>
                  <a:pt x="10800" y="1350"/>
                </a:cubicBezTo>
                <a:cubicBezTo>
                  <a:pt x="15673" y="1350"/>
                  <a:pt x="19636" y="4075"/>
                  <a:pt x="19636" y="7425"/>
                </a:cubicBezTo>
                <a:cubicBezTo>
                  <a:pt x="19636" y="8787"/>
                  <a:pt x="18312" y="10426"/>
                  <a:pt x="17029" y="12012"/>
                </a:cubicBezTo>
                <a:cubicBezTo>
                  <a:pt x="16455" y="12723"/>
                  <a:pt x="15873" y="13450"/>
                  <a:pt x="15387" y="14175"/>
                </a:cubicBezTo>
                <a:moveTo>
                  <a:pt x="10800" y="20250"/>
                </a:moveTo>
                <a:cubicBezTo>
                  <a:pt x="9806" y="20250"/>
                  <a:pt x="9347" y="20172"/>
                  <a:pt x="8839" y="19406"/>
                </a:cubicBezTo>
                <a:lnTo>
                  <a:pt x="13000" y="19049"/>
                </a:lnTo>
                <a:cubicBezTo>
                  <a:pt x="12398" y="20164"/>
                  <a:pt x="11959" y="20250"/>
                  <a:pt x="10800" y="20250"/>
                </a:cubicBezTo>
                <a:moveTo>
                  <a:pt x="7596" y="16813"/>
                </a:moveTo>
                <a:cubicBezTo>
                  <a:pt x="7417" y="16407"/>
                  <a:pt x="7216" y="15978"/>
                  <a:pt x="6992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1" y="16240"/>
                </a:cubicBezTo>
                <a:cubicBezTo>
                  <a:pt x="14271" y="16240"/>
                  <a:pt x="7596" y="16813"/>
                  <a:pt x="7596" y="16813"/>
                </a:cubicBezTo>
                <a:close/>
                <a:moveTo>
                  <a:pt x="13346" y="18344"/>
                </a:moveTo>
                <a:lnTo>
                  <a:pt x="8477" y="18762"/>
                </a:lnTo>
                <a:cubicBezTo>
                  <a:pt x="8303" y="18416"/>
                  <a:pt x="8116" y="18012"/>
                  <a:pt x="7890" y="17484"/>
                </a:cubicBezTo>
                <a:cubicBezTo>
                  <a:pt x="7887" y="17478"/>
                  <a:pt x="7883" y="17470"/>
                  <a:pt x="7881" y="17463"/>
                </a:cubicBezTo>
                <a:lnTo>
                  <a:pt x="13957" y="16941"/>
                </a:lnTo>
                <a:cubicBezTo>
                  <a:pt x="13871" y="17141"/>
                  <a:pt x="13778" y="17350"/>
                  <a:pt x="13698" y="17537"/>
                </a:cubicBezTo>
                <a:cubicBezTo>
                  <a:pt x="13570" y="17841"/>
                  <a:pt x="13454" y="18104"/>
                  <a:pt x="13346" y="18344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30"/>
                  <a:pt x="4940" y="15562"/>
                </a:cubicBezTo>
                <a:cubicBezTo>
                  <a:pt x="6906" y="19339"/>
                  <a:pt x="6689" y="21600"/>
                  <a:pt x="10800" y="21600"/>
                </a:cubicBezTo>
                <a:cubicBezTo>
                  <a:pt x="14973" y="21600"/>
                  <a:pt x="14693" y="19350"/>
                  <a:pt x="16660" y="15578"/>
                </a:cubicBezTo>
                <a:cubicBezTo>
                  <a:pt x="17983" y="13040"/>
                  <a:pt x="21600" y="10125"/>
                  <a:pt x="21600" y="7425"/>
                </a:cubicBezTo>
                <a:cubicBezTo>
                  <a:pt x="21600" y="3324"/>
                  <a:pt x="16765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53" name="Rectangle 25"/>
          <p:cNvSpPr>
            <a:spLocks/>
          </p:cNvSpPr>
          <p:nvPr/>
        </p:nvSpPr>
        <p:spPr bwMode="auto">
          <a:xfrm>
            <a:off x="14879756" y="6172200"/>
            <a:ext cx="76517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ru-RU" sz="66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Помощь новичкам</a:t>
            </a:r>
            <a:endParaRPr lang="en-US" sz="66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2555" name="Rectangle 27"/>
          <p:cNvSpPr>
            <a:spLocks/>
          </p:cNvSpPr>
          <p:nvPr/>
        </p:nvSpPr>
        <p:spPr bwMode="auto">
          <a:xfrm>
            <a:off x="16733691" y="9230482"/>
            <a:ext cx="553180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ru-RU" sz="66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Продукты для компаний и инвесторов</a:t>
            </a:r>
            <a:endParaRPr lang="en-US" sz="66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2563" name="Rectangle 35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04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1D5C3D4-CE16-4C76-B783-23C46EDE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E80AAF6-80FA-4650-BF2E-132D610BD210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9" name="AutoShape 4">
            <a:extLst>
              <a:ext uri="{FF2B5EF4-FFF2-40B4-BE49-F238E27FC236}">
                <a16:creationId xmlns:a16="http://schemas.microsoft.com/office/drawing/2014/main" id="{158196C5-9D0F-47A1-833D-3D23D3C81ACA}"/>
              </a:ext>
            </a:extLst>
          </p:cNvPr>
          <p:cNvSpPr>
            <a:spLocks/>
          </p:cNvSpPr>
          <p:nvPr/>
        </p:nvSpPr>
        <p:spPr bwMode="auto">
          <a:xfrm>
            <a:off x="11467306" y="5248275"/>
            <a:ext cx="1281906" cy="1282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7429" y="17466"/>
                </a:moveTo>
                <a:cubicBezTo>
                  <a:pt x="16670" y="16924"/>
                  <a:pt x="15846" y="16465"/>
                  <a:pt x="14964" y="16121"/>
                </a:cubicBezTo>
                <a:cubicBezTo>
                  <a:pt x="15596" y="14610"/>
                  <a:pt x="15967" y="12928"/>
                  <a:pt x="16011" y="11148"/>
                </a:cubicBezTo>
                <a:lnTo>
                  <a:pt x="20189" y="11148"/>
                </a:lnTo>
                <a:cubicBezTo>
                  <a:pt x="20098" y="13612"/>
                  <a:pt x="19065" y="15839"/>
                  <a:pt x="17429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3" y="12928"/>
                  <a:pt x="6004" y="14610"/>
                  <a:pt x="6636" y="16121"/>
                </a:cubicBezTo>
                <a:cubicBezTo>
                  <a:pt x="5754" y="16465"/>
                  <a:pt x="4931" y="16924"/>
                  <a:pt x="4171" y="17466"/>
                </a:cubicBezTo>
                <a:cubicBezTo>
                  <a:pt x="2535" y="15839"/>
                  <a:pt x="1502" y="13612"/>
                  <a:pt x="1411" y="11148"/>
                </a:cubicBezTo>
                <a:moveTo>
                  <a:pt x="3786" y="4554"/>
                </a:moveTo>
                <a:cubicBezTo>
                  <a:pt x="4579" y="5170"/>
                  <a:pt x="5449" y="5692"/>
                  <a:pt x="6389" y="6085"/>
                </a:cubicBezTo>
                <a:cubicBezTo>
                  <a:pt x="5901" y="7434"/>
                  <a:pt x="5628" y="8908"/>
                  <a:pt x="5589" y="10452"/>
                </a:cubicBezTo>
                <a:lnTo>
                  <a:pt x="1411" y="10452"/>
                </a:lnTo>
                <a:cubicBezTo>
                  <a:pt x="1494" y="8190"/>
                  <a:pt x="2376" y="6136"/>
                  <a:pt x="3786" y="4554"/>
                </a:cubicBezTo>
                <a:moveTo>
                  <a:pt x="11148" y="10452"/>
                </a:moveTo>
                <a:lnTo>
                  <a:pt x="11148" y="6950"/>
                </a:lnTo>
                <a:cubicBezTo>
                  <a:pt x="12340" y="6914"/>
                  <a:pt x="13484" y="6697"/>
                  <a:pt x="14559" y="6324"/>
                </a:cubicBezTo>
                <a:cubicBezTo>
                  <a:pt x="15018" y="7599"/>
                  <a:pt x="15277" y="8993"/>
                  <a:pt x="15314" y="10452"/>
                </a:cubicBezTo>
                <a:cubicBezTo>
                  <a:pt x="15314" y="10452"/>
                  <a:pt x="11148" y="10452"/>
                  <a:pt x="11148" y="10452"/>
                </a:cubicBezTo>
                <a:close/>
                <a:moveTo>
                  <a:pt x="14311" y="15882"/>
                </a:moveTo>
                <a:cubicBezTo>
                  <a:pt x="13309" y="15560"/>
                  <a:pt x="12247" y="15380"/>
                  <a:pt x="11148" y="15347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1" y="12845"/>
                  <a:pt x="14915" y="14446"/>
                  <a:pt x="14311" y="15882"/>
                </a:cubicBezTo>
                <a:moveTo>
                  <a:pt x="14684" y="16757"/>
                </a:moveTo>
                <a:cubicBezTo>
                  <a:pt x="15477" y="17063"/>
                  <a:pt x="16218" y="17466"/>
                  <a:pt x="16905" y="17942"/>
                </a:cubicBezTo>
                <a:cubicBezTo>
                  <a:pt x="15633" y="19031"/>
                  <a:pt x="14067" y="19782"/>
                  <a:pt x="12345" y="20068"/>
                </a:cubicBezTo>
                <a:cubicBezTo>
                  <a:pt x="13281" y="19136"/>
                  <a:pt x="14076" y="18017"/>
                  <a:pt x="14684" y="16757"/>
                </a:cubicBezTo>
                <a:moveTo>
                  <a:pt x="11148" y="20189"/>
                </a:moveTo>
                <a:lnTo>
                  <a:pt x="11148" y="16043"/>
                </a:lnTo>
                <a:cubicBezTo>
                  <a:pt x="12147" y="16075"/>
                  <a:pt x="13114" y="16231"/>
                  <a:pt x="14025" y="16516"/>
                </a:cubicBezTo>
                <a:cubicBezTo>
                  <a:pt x="13314" y="17971"/>
                  <a:pt x="12343" y="19223"/>
                  <a:pt x="11185" y="20187"/>
                </a:cubicBezTo>
                <a:cubicBezTo>
                  <a:pt x="11185" y="20187"/>
                  <a:pt x="11148" y="20189"/>
                  <a:pt x="11148" y="20189"/>
                </a:cubicBezTo>
                <a:close/>
                <a:moveTo>
                  <a:pt x="9255" y="20068"/>
                </a:moveTo>
                <a:cubicBezTo>
                  <a:pt x="7533" y="19782"/>
                  <a:pt x="5967" y="19031"/>
                  <a:pt x="4695" y="17942"/>
                </a:cubicBezTo>
                <a:cubicBezTo>
                  <a:pt x="5382" y="17466"/>
                  <a:pt x="6123" y="17063"/>
                  <a:pt x="6916" y="16757"/>
                </a:cubicBezTo>
                <a:cubicBezTo>
                  <a:pt x="7524" y="18017"/>
                  <a:pt x="8319" y="19136"/>
                  <a:pt x="9255" y="20068"/>
                </a:cubicBezTo>
                <a:moveTo>
                  <a:pt x="10452" y="11148"/>
                </a:moveTo>
                <a:lnTo>
                  <a:pt x="10452" y="15347"/>
                </a:lnTo>
                <a:cubicBezTo>
                  <a:pt x="9353" y="15380"/>
                  <a:pt x="8291" y="15560"/>
                  <a:pt x="7289" y="15882"/>
                </a:cubicBezTo>
                <a:cubicBezTo>
                  <a:pt x="6685" y="14446"/>
                  <a:pt x="6329" y="12845"/>
                  <a:pt x="6286" y="11148"/>
                </a:cubicBezTo>
                <a:cubicBezTo>
                  <a:pt x="6286" y="11148"/>
                  <a:pt x="10452" y="11148"/>
                  <a:pt x="10452" y="11148"/>
                </a:cubicBezTo>
                <a:close/>
                <a:moveTo>
                  <a:pt x="7041" y="6324"/>
                </a:moveTo>
                <a:cubicBezTo>
                  <a:pt x="8116" y="6697"/>
                  <a:pt x="9260" y="6914"/>
                  <a:pt x="10452" y="6950"/>
                </a:cubicBezTo>
                <a:lnTo>
                  <a:pt x="10452" y="10452"/>
                </a:lnTo>
                <a:lnTo>
                  <a:pt x="6286" y="10452"/>
                </a:lnTo>
                <a:cubicBezTo>
                  <a:pt x="6324" y="8993"/>
                  <a:pt x="6582" y="7599"/>
                  <a:pt x="7041" y="6324"/>
                </a:cubicBezTo>
                <a:moveTo>
                  <a:pt x="6651" y="5442"/>
                </a:moveTo>
                <a:cubicBezTo>
                  <a:pt x="5791" y="5084"/>
                  <a:pt x="4993" y="4609"/>
                  <a:pt x="4264" y="4050"/>
                </a:cubicBezTo>
                <a:cubicBezTo>
                  <a:pt x="5606" y="2750"/>
                  <a:pt x="7332" y="1851"/>
                  <a:pt x="9255" y="1532"/>
                </a:cubicBezTo>
                <a:cubicBezTo>
                  <a:pt x="8176" y="2610"/>
                  <a:pt x="7286" y="3939"/>
                  <a:pt x="6651" y="5442"/>
                </a:cubicBezTo>
                <a:moveTo>
                  <a:pt x="10452" y="1411"/>
                </a:moveTo>
                <a:lnTo>
                  <a:pt x="10452" y="6253"/>
                </a:lnTo>
                <a:cubicBezTo>
                  <a:pt x="9353" y="6218"/>
                  <a:pt x="8297" y="6021"/>
                  <a:pt x="7304" y="5682"/>
                </a:cubicBezTo>
                <a:cubicBezTo>
                  <a:pt x="8029" y="3972"/>
                  <a:pt x="9102" y="2507"/>
                  <a:pt x="10416" y="1413"/>
                </a:cubicBezTo>
                <a:cubicBezTo>
                  <a:pt x="10428" y="1413"/>
                  <a:pt x="10439" y="1412"/>
                  <a:pt x="10452" y="1411"/>
                </a:cubicBezTo>
                <a:moveTo>
                  <a:pt x="12345" y="1532"/>
                </a:moveTo>
                <a:cubicBezTo>
                  <a:pt x="14268" y="1851"/>
                  <a:pt x="15994" y="2750"/>
                  <a:pt x="17336" y="4050"/>
                </a:cubicBezTo>
                <a:cubicBezTo>
                  <a:pt x="16607" y="4609"/>
                  <a:pt x="15809" y="5084"/>
                  <a:pt x="14949" y="5442"/>
                </a:cubicBezTo>
                <a:cubicBezTo>
                  <a:pt x="14314" y="3939"/>
                  <a:pt x="13424" y="2610"/>
                  <a:pt x="12345" y="1532"/>
                </a:cubicBezTo>
                <a:moveTo>
                  <a:pt x="11184" y="1413"/>
                </a:moveTo>
                <a:cubicBezTo>
                  <a:pt x="12498" y="2507"/>
                  <a:pt x="13571" y="3972"/>
                  <a:pt x="14296" y="5682"/>
                </a:cubicBezTo>
                <a:cubicBezTo>
                  <a:pt x="13303" y="6021"/>
                  <a:pt x="12247" y="6218"/>
                  <a:pt x="11148" y="6253"/>
                </a:cubicBezTo>
                <a:lnTo>
                  <a:pt x="11148" y="1411"/>
                </a:lnTo>
                <a:cubicBezTo>
                  <a:pt x="11161" y="1412"/>
                  <a:pt x="11173" y="1413"/>
                  <a:pt x="11184" y="1413"/>
                </a:cubicBezTo>
                <a:moveTo>
                  <a:pt x="10415" y="20187"/>
                </a:moveTo>
                <a:cubicBezTo>
                  <a:pt x="9257" y="19223"/>
                  <a:pt x="8286" y="17971"/>
                  <a:pt x="7575" y="16516"/>
                </a:cubicBezTo>
                <a:cubicBezTo>
                  <a:pt x="8486" y="16231"/>
                  <a:pt x="9453" y="16075"/>
                  <a:pt x="10452" y="16043"/>
                </a:cubicBezTo>
                <a:lnTo>
                  <a:pt x="10452" y="20189"/>
                </a:lnTo>
                <a:cubicBezTo>
                  <a:pt x="10452" y="20189"/>
                  <a:pt x="10415" y="20187"/>
                  <a:pt x="10415" y="20187"/>
                </a:cubicBezTo>
                <a:close/>
                <a:moveTo>
                  <a:pt x="20189" y="10452"/>
                </a:moveTo>
                <a:lnTo>
                  <a:pt x="16011" y="10452"/>
                </a:lnTo>
                <a:cubicBezTo>
                  <a:pt x="15973" y="8908"/>
                  <a:pt x="15699" y="7434"/>
                  <a:pt x="15211" y="6085"/>
                </a:cubicBezTo>
                <a:cubicBezTo>
                  <a:pt x="16151" y="5692"/>
                  <a:pt x="17021" y="5170"/>
                  <a:pt x="17814" y="4554"/>
                </a:cubicBezTo>
                <a:cubicBezTo>
                  <a:pt x="19224" y="6136"/>
                  <a:pt x="20106" y="8190"/>
                  <a:pt x="20189" y="1045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AutoShape 130">
            <a:extLst>
              <a:ext uri="{FF2B5EF4-FFF2-40B4-BE49-F238E27FC236}">
                <a16:creationId xmlns:a16="http://schemas.microsoft.com/office/drawing/2014/main" id="{0AA6DD3C-0CAF-435E-B6BD-80F47D3CB3D3}"/>
              </a:ext>
            </a:extLst>
          </p:cNvPr>
          <p:cNvSpPr>
            <a:spLocks/>
          </p:cNvSpPr>
          <p:nvPr/>
        </p:nvSpPr>
        <p:spPr bwMode="auto">
          <a:xfrm>
            <a:off x="2590800" y="4205287"/>
            <a:ext cx="1536699" cy="1455738"/>
          </a:xfrm>
          <a:custGeom>
            <a:avLst/>
            <a:gdLst/>
            <a:ahLst/>
            <a:cxnLst/>
            <a:rect l="0" t="0" r="r" b="b"/>
            <a:pathLst>
              <a:path w="21373" h="21600">
                <a:moveTo>
                  <a:pt x="1336" y="20250"/>
                </a:moveTo>
                <a:cubicBezTo>
                  <a:pt x="1429" y="20188"/>
                  <a:pt x="3691" y="18689"/>
                  <a:pt x="7071" y="17950"/>
                </a:cubicBezTo>
                <a:lnTo>
                  <a:pt x="8730" y="17587"/>
                </a:lnTo>
                <a:cubicBezTo>
                  <a:pt x="9322" y="17981"/>
                  <a:pt x="9972" y="18225"/>
                  <a:pt x="10687" y="18225"/>
                </a:cubicBezTo>
                <a:cubicBezTo>
                  <a:pt x="11402" y="18225"/>
                  <a:pt x="12052" y="17981"/>
                  <a:pt x="12644" y="17587"/>
                </a:cubicBezTo>
                <a:lnTo>
                  <a:pt x="14303" y="17950"/>
                </a:lnTo>
                <a:cubicBezTo>
                  <a:pt x="17657" y="18683"/>
                  <a:pt x="19911" y="20166"/>
                  <a:pt x="20038" y="20250"/>
                </a:cubicBezTo>
                <a:cubicBezTo>
                  <a:pt x="20038" y="20250"/>
                  <a:pt x="1336" y="20250"/>
                  <a:pt x="1336" y="20250"/>
                </a:cubicBezTo>
                <a:close/>
                <a:moveTo>
                  <a:pt x="13537" y="15794"/>
                </a:moveTo>
                <a:lnTo>
                  <a:pt x="13318" y="16074"/>
                </a:lnTo>
                <a:cubicBezTo>
                  <a:pt x="11726" y="17923"/>
                  <a:pt x="9648" y="17923"/>
                  <a:pt x="8056" y="16074"/>
                </a:cubicBezTo>
                <a:lnTo>
                  <a:pt x="7837" y="15794"/>
                </a:lnTo>
                <a:cubicBezTo>
                  <a:pt x="5977" y="13412"/>
                  <a:pt x="5054" y="10261"/>
                  <a:pt x="5451" y="7256"/>
                </a:cubicBezTo>
                <a:cubicBezTo>
                  <a:pt x="5816" y="4367"/>
                  <a:pt x="7454" y="1350"/>
                  <a:pt x="10687" y="1350"/>
                </a:cubicBezTo>
                <a:cubicBezTo>
                  <a:pt x="13920" y="1350"/>
                  <a:pt x="15558" y="4367"/>
                  <a:pt x="15923" y="7256"/>
                </a:cubicBezTo>
                <a:cubicBezTo>
                  <a:pt x="16318" y="10263"/>
                  <a:pt x="15399" y="13411"/>
                  <a:pt x="13537" y="15794"/>
                </a:cubicBezTo>
                <a:moveTo>
                  <a:pt x="20778" y="19127"/>
                </a:moveTo>
                <a:cubicBezTo>
                  <a:pt x="20645" y="19037"/>
                  <a:pt x="18209" y="17422"/>
                  <a:pt x="14586" y="16631"/>
                </a:cubicBezTo>
                <a:cubicBezTo>
                  <a:pt x="15915" y="14928"/>
                  <a:pt x="16768" y="12639"/>
                  <a:pt x="17130" y="11116"/>
                </a:cubicBezTo>
                <a:cubicBezTo>
                  <a:pt x="17633" y="9004"/>
                  <a:pt x="17438" y="4874"/>
                  <a:pt x="15432" y="2299"/>
                </a:cubicBezTo>
                <a:cubicBezTo>
                  <a:pt x="14260" y="795"/>
                  <a:pt x="12619" y="0"/>
                  <a:pt x="10687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6" y="4874"/>
                  <a:pt x="3741" y="9004"/>
                  <a:pt x="4244" y="11116"/>
                </a:cubicBezTo>
                <a:cubicBezTo>
                  <a:pt x="4606" y="12639"/>
                  <a:pt x="5459" y="14928"/>
                  <a:pt x="6788" y="16631"/>
                </a:cubicBezTo>
                <a:cubicBezTo>
                  <a:pt x="3165" y="17422"/>
                  <a:pt x="729" y="19037"/>
                  <a:pt x="596" y="19127"/>
                </a:cubicBezTo>
                <a:cubicBezTo>
                  <a:pt x="106" y="19457"/>
                  <a:pt x="-113" y="20072"/>
                  <a:pt x="58" y="20641"/>
                </a:cubicBezTo>
                <a:cubicBezTo>
                  <a:pt x="228" y="21210"/>
                  <a:pt x="748" y="21600"/>
                  <a:pt x="1336" y="21600"/>
                </a:cubicBezTo>
                <a:lnTo>
                  <a:pt x="20038" y="21600"/>
                </a:lnTo>
                <a:cubicBezTo>
                  <a:pt x="20626" y="21600"/>
                  <a:pt x="21146" y="21210"/>
                  <a:pt x="21316" y="20641"/>
                </a:cubicBezTo>
                <a:cubicBezTo>
                  <a:pt x="21487" y="20072"/>
                  <a:pt x="21268" y="19457"/>
                  <a:pt x="20778" y="1912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AutoShape 83">
            <a:extLst>
              <a:ext uri="{FF2B5EF4-FFF2-40B4-BE49-F238E27FC236}">
                <a16:creationId xmlns:a16="http://schemas.microsoft.com/office/drawing/2014/main" id="{9CC53300-41D0-4E5D-A41A-F00D9C8D4E80}"/>
              </a:ext>
            </a:extLst>
          </p:cNvPr>
          <p:cNvSpPr>
            <a:spLocks/>
          </p:cNvSpPr>
          <p:nvPr/>
        </p:nvSpPr>
        <p:spPr bwMode="auto">
          <a:xfrm>
            <a:off x="14982374" y="9354942"/>
            <a:ext cx="1413113" cy="105270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1610" y="13990"/>
                </a:moveTo>
                <a:cubicBezTo>
                  <a:pt x="11374" y="14259"/>
                  <a:pt x="11094" y="14401"/>
                  <a:pt x="10800" y="14401"/>
                </a:cubicBezTo>
                <a:cubicBezTo>
                  <a:pt x="10506" y="14401"/>
                  <a:pt x="10226" y="14259"/>
                  <a:pt x="9990" y="13990"/>
                </a:cubicBezTo>
                <a:lnTo>
                  <a:pt x="7199" y="10800"/>
                </a:lnTo>
                <a:lnTo>
                  <a:pt x="6637" y="10157"/>
                </a:lnTo>
                <a:lnTo>
                  <a:pt x="1350" y="4115"/>
                </a:lnTo>
                <a:lnTo>
                  <a:pt x="1350" y="4114"/>
                </a:lnTo>
                <a:cubicBezTo>
                  <a:pt x="1350" y="2980"/>
                  <a:pt x="1955" y="2057"/>
                  <a:pt x="2700" y="2057"/>
                </a:cubicBezTo>
                <a:lnTo>
                  <a:pt x="18900" y="2057"/>
                </a:lnTo>
                <a:cubicBezTo>
                  <a:pt x="19644" y="2057"/>
                  <a:pt x="20250" y="2980"/>
                  <a:pt x="20250" y="4114"/>
                </a:cubicBezTo>
                <a:cubicBezTo>
                  <a:pt x="20250" y="4114"/>
                  <a:pt x="11610" y="13990"/>
                  <a:pt x="11610" y="13990"/>
                </a:cubicBezTo>
                <a:close/>
                <a:moveTo>
                  <a:pt x="20250" y="16199"/>
                </a:moveTo>
                <a:lnTo>
                  <a:pt x="15526" y="10800"/>
                </a:lnTo>
                <a:lnTo>
                  <a:pt x="20250" y="5400"/>
                </a:lnTo>
                <a:cubicBezTo>
                  <a:pt x="20250" y="5400"/>
                  <a:pt x="20250" y="16199"/>
                  <a:pt x="20250" y="16199"/>
                </a:cubicBezTo>
                <a:close/>
                <a:moveTo>
                  <a:pt x="20250" y="17485"/>
                </a:moveTo>
                <a:cubicBezTo>
                  <a:pt x="20250" y="18621"/>
                  <a:pt x="19644" y="19542"/>
                  <a:pt x="18900" y="19542"/>
                </a:cubicBezTo>
                <a:lnTo>
                  <a:pt x="2700" y="19542"/>
                </a:lnTo>
                <a:cubicBezTo>
                  <a:pt x="1955" y="19542"/>
                  <a:pt x="1350" y="18621"/>
                  <a:pt x="1350" y="17485"/>
                </a:cubicBezTo>
                <a:lnTo>
                  <a:pt x="6637" y="11443"/>
                </a:lnTo>
                <a:lnTo>
                  <a:pt x="9585" y="14814"/>
                </a:lnTo>
                <a:cubicBezTo>
                  <a:pt x="9945" y="15223"/>
                  <a:pt x="10372" y="15430"/>
                  <a:pt x="10800" y="15430"/>
                </a:cubicBezTo>
                <a:cubicBezTo>
                  <a:pt x="11228" y="15430"/>
                  <a:pt x="11655" y="15223"/>
                  <a:pt x="12015" y="14814"/>
                </a:cubicBezTo>
                <a:lnTo>
                  <a:pt x="14963" y="11443"/>
                </a:lnTo>
                <a:cubicBezTo>
                  <a:pt x="14963" y="11443"/>
                  <a:pt x="20250" y="17485"/>
                  <a:pt x="20250" y="17485"/>
                </a:cubicBezTo>
                <a:close/>
                <a:moveTo>
                  <a:pt x="1350" y="5400"/>
                </a:moveTo>
                <a:lnTo>
                  <a:pt x="6074" y="10800"/>
                </a:lnTo>
                <a:lnTo>
                  <a:pt x="1350" y="16199"/>
                </a:lnTo>
                <a:cubicBezTo>
                  <a:pt x="1350" y="16199"/>
                  <a:pt x="1350" y="5400"/>
                  <a:pt x="1350" y="5400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1842"/>
                  <a:pt x="0" y="4114"/>
                </a:cubicBezTo>
                <a:lnTo>
                  <a:pt x="0" y="17485"/>
                </a:lnTo>
                <a:cubicBezTo>
                  <a:pt x="0" y="19757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19757"/>
                  <a:pt x="21600" y="17485"/>
                </a:cubicBezTo>
                <a:lnTo>
                  <a:pt x="21600" y="4114"/>
                </a:lnTo>
                <a:cubicBezTo>
                  <a:pt x="21600" y="1842"/>
                  <a:pt x="20391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BF032111-D09F-4647-8414-E7A8E5887A76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/>
          </p:cNvSpPr>
          <p:nvPr/>
        </p:nvSpPr>
        <p:spPr bwMode="auto">
          <a:xfrm>
            <a:off x="2353278" y="1176338"/>
            <a:ext cx="339982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Аналоги</a:t>
            </a:r>
            <a:endParaRPr lang="en-US" sz="60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10948988" y="5607050"/>
            <a:ext cx="119253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endParaRPr lang="en-US" sz="2400" dirty="0">
              <a:solidFill>
                <a:srgbClr val="B3B3B3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10247" name="Rectangle 7"/>
          <p:cNvSpPr>
            <a:spLocks/>
          </p:cNvSpPr>
          <p:nvPr/>
        </p:nvSpPr>
        <p:spPr bwMode="auto">
          <a:xfrm>
            <a:off x="10947400" y="3333750"/>
            <a:ext cx="119253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endParaRPr lang="en-US" sz="48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10248" name="Rectangle 8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05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CF5BC53-0C8F-4889-97E5-DBA27A46BD8E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94A7AE-0173-4B2D-9C09-7E2A65A1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2DB0DB-4C15-4DAB-92D1-FC8C1F02D77A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A5C09E-9E96-4187-A854-5F70794AD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7" t="15741" r="10834"/>
          <a:stretch/>
        </p:blipFill>
        <p:spPr>
          <a:xfrm>
            <a:off x="1363044" y="2914650"/>
            <a:ext cx="12914895" cy="8027701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3E307BD-D9CE-41FF-B230-D97E408E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0" y="4419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5343B50-B4CA-4F11-A1C5-C997443CDD87}"/>
              </a:ext>
            </a:extLst>
          </p:cNvPr>
          <p:cNvSpPr>
            <a:spLocks/>
          </p:cNvSpPr>
          <p:nvPr/>
        </p:nvSpPr>
        <p:spPr bwMode="auto">
          <a:xfrm>
            <a:off x="1563532" y="1024235"/>
            <a:ext cx="7303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Главная страница</a:t>
            </a:r>
            <a:endParaRPr lang="en-US" sz="60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AB5802-D845-411D-9399-59A6E93D82B0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8A487C-6306-4880-BBEE-6FEB0798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7" name="Rectangle 41">
            <a:extLst>
              <a:ext uri="{FF2B5EF4-FFF2-40B4-BE49-F238E27FC236}">
                <a16:creationId xmlns:a16="http://schemas.microsoft.com/office/drawing/2014/main" id="{F343EA8C-6602-43BD-8E74-C02FE1FE4D59}"/>
              </a:ext>
            </a:extLst>
          </p:cNvPr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06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28306-2226-42FC-A618-9EEE25DEFF73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1DC4DFD-1A25-4B1F-AC32-792DFA84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661" y="3048000"/>
            <a:ext cx="17183100" cy="87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3106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5343B50-B4CA-4F11-A1C5-C997443CDD87}"/>
              </a:ext>
            </a:extLst>
          </p:cNvPr>
          <p:cNvSpPr>
            <a:spLocks/>
          </p:cNvSpPr>
          <p:nvPr/>
        </p:nvSpPr>
        <p:spPr bwMode="auto">
          <a:xfrm>
            <a:off x="1563532" y="1024235"/>
            <a:ext cx="7303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Главная страница</a:t>
            </a:r>
            <a:endParaRPr lang="en-US" sz="60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AB5802-D845-411D-9399-59A6E93D82B0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8A487C-6306-4880-BBEE-6FEB0798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7" name="Rectangle 41">
            <a:extLst>
              <a:ext uri="{FF2B5EF4-FFF2-40B4-BE49-F238E27FC236}">
                <a16:creationId xmlns:a16="http://schemas.microsoft.com/office/drawing/2014/main" id="{F343EA8C-6602-43BD-8E74-C02FE1FE4D59}"/>
              </a:ext>
            </a:extLst>
          </p:cNvPr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06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3C28306-2226-42FC-A618-9EEE25DEFF73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B11D1DC-2A8F-422C-8E11-6A52D81D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19400"/>
            <a:ext cx="16765721" cy="912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9133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484C13-D762-4182-947F-78C5C94A81AB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3841E2-DBFA-482C-874C-E2E09BE2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sp>
        <p:nvSpPr>
          <p:cNvPr id="7" name="Rectangle 41">
            <a:extLst>
              <a:ext uri="{FF2B5EF4-FFF2-40B4-BE49-F238E27FC236}">
                <a16:creationId xmlns:a16="http://schemas.microsoft.com/office/drawing/2014/main" id="{3B117F46-931D-413B-B3D5-AAD83322B37D}"/>
              </a:ext>
            </a:extLst>
          </p:cNvPr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</a:t>
            </a:r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7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6CB77D-7582-49DA-B46E-FC4C5BF37E23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EC68A4-CEE1-4382-A2F7-37516425E9D6}"/>
              </a:ext>
            </a:extLst>
          </p:cNvPr>
          <p:cNvSpPr>
            <a:spLocks/>
          </p:cNvSpPr>
          <p:nvPr/>
        </p:nvSpPr>
        <p:spPr bwMode="auto">
          <a:xfrm>
            <a:off x="1563532" y="1024235"/>
            <a:ext cx="35490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Проекты</a:t>
            </a:r>
            <a:endParaRPr lang="en-US" sz="6000" dirty="0">
              <a:solidFill>
                <a:srgbClr val="FFFFFF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20703-D10E-46B3-BED2-4696337C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95600"/>
            <a:ext cx="17459325" cy="90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4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1524000" y="1062036"/>
            <a:ext cx="3339371" cy="1041401"/>
            <a:chOff x="-28" y="132"/>
            <a:chExt cx="2103" cy="656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-7" y="132"/>
              <a:ext cx="208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ru-RU" sz="6000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Выводы</a:t>
              </a:r>
              <a:endParaRPr lang="en-US" sz="6000" dirty="0">
                <a:solidFill>
                  <a:srgbClr val="FFFFFF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endParaRPr>
            </a:p>
          </p:txBody>
        </p:sp>
        <p:sp>
          <p:nvSpPr>
            <p:cNvPr id="27650" name="Rectangle 2"/>
            <p:cNvSpPr>
              <a:spLocks/>
            </p:cNvSpPr>
            <p:nvPr/>
          </p:nvSpPr>
          <p:spPr bwMode="auto">
            <a:xfrm>
              <a:off x="-28" y="497"/>
              <a:ext cx="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30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grpSp>
        <p:nvGrpSpPr>
          <p:cNvPr id="27670" name="Group 22"/>
          <p:cNvGrpSpPr>
            <a:grpSpLocks/>
          </p:cNvGrpSpPr>
          <p:nvPr/>
        </p:nvGrpSpPr>
        <p:grpSpPr bwMode="auto">
          <a:xfrm>
            <a:off x="9745017" y="4077788"/>
            <a:ext cx="9367837" cy="7924800"/>
            <a:chOff x="0" y="0"/>
            <a:chExt cx="5900" cy="4991"/>
          </a:xfrm>
        </p:grpSpPr>
        <p:grpSp>
          <p:nvGrpSpPr>
            <p:cNvPr id="27656" name="Group 8"/>
            <p:cNvGrpSpPr>
              <a:grpSpLocks/>
            </p:cNvGrpSpPr>
            <p:nvPr/>
          </p:nvGrpSpPr>
          <p:grpSpPr bwMode="auto">
            <a:xfrm>
              <a:off x="1755" y="0"/>
              <a:ext cx="2371" cy="4305"/>
              <a:chOff x="0" y="0"/>
              <a:chExt cx="2371" cy="4305"/>
            </a:xfrm>
          </p:grpSpPr>
          <p:sp>
            <p:nvSpPr>
              <p:cNvPr id="27652" name="Freeform 4"/>
              <p:cNvSpPr>
                <a:spLocks/>
              </p:cNvSpPr>
              <p:nvPr/>
            </p:nvSpPr>
            <p:spPr bwMode="auto">
              <a:xfrm>
                <a:off x="13" y="1505"/>
                <a:ext cx="2358" cy="2800"/>
              </a:xfrm>
              <a:custGeom>
                <a:avLst/>
                <a:gdLst>
                  <a:gd name="T0" fmla="*/ 0 w 21600"/>
                  <a:gd name="T1" fmla="*/ 0 h 21600"/>
                  <a:gd name="T2" fmla="*/ 563 w 21600"/>
                  <a:gd name="T3" fmla="*/ 1137 h 21600"/>
                  <a:gd name="T4" fmla="*/ 1350 w 21600"/>
                  <a:gd name="T5" fmla="*/ 2463 h 21600"/>
                  <a:gd name="T6" fmla="*/ 3262 w 21600"/>
                  <a:gd name="T7" fmla="*/ 5211 h 21600"/>
                  <a:gd name="T8" fmla="*/ 3488 w 21600"/>
                  <a:gd name="T9" fmla="*/ 6821 h 21600"/>
                  <a:gd name="T10" fmla="*/ 3825 w 21600"/>
                  <a:gd name="T11" fmla="*/ 7768 h 21600"/>
                  <a:gd name="T12" fmla="*/ 4837 w 21600"/>
                  <a:gd name="T13" fmla="*/ 9284 h 21600"/>
                  <a:gd name="T14" fmla="*/ 4387 w 21600"/>
                  <a:gd name="T15" fmla="*/ 10895 h 21600"/>
                  <a:gd name="T16" fmla="*/ 5175 w 21600"/>
                  <a:gd name="T17" fmla="*/ 13074 h 21600"/>
                  <a:gd name="T18" fmla="*/ 6525 w 21600"/>
                  <a:gd name="T19" fmla="*/ 14684 h 21600"/>
                  <a:gd name="T20" fmla="*/ 6525 w 21600"/>
                  <a:gd name="T21" fmla="*/ 16105 h 21600"/>
                  <a:gd name="T22" fmla="*/ 7200 w 21600"/>
                  <a:gd name="T23" fmla="*/ 17811 h 21600"/>
                  <a:gd name="T24" fmla="*/ 8775 w 21600"/>
                  <a:gd name="T25" fmla="*/ 20274 h 21600"/>
                  <a:gd name="T26" fmla="*/ 10125 w 21600"/>
                  <a:gd name="T27" fmla="*/ 21600 h 21600"/>
                  <a:gd name="T28" fmla="*/ 11250 w 21600"/>
                  <a:gd name="T29" fmla="*/ 19800 h 21600"/>
                  <a:gd name="T30" fmla="*/ 13612 w 21600"/>
                  <a:gd name="T31" fmla="*/ 16674 h 21600"/>
                  <a:gd name="T32" fmla="*/ 15300 w 21600"/>
                  <a:gd name="T33" fmla="*/ 14305 h 21600"/>
                  <a:gd name="T34" fmla="*/ 15413 w 21600"/>
                  <a:gd name="T35" fmla="*/ 13074 h 21600"/>
                  <a:gd name="T36" fmla="*/ 16762 w 21600"/>
                  <a:gd name="T37" fmla="*/ 11937 h 21600"/>
                  <a:gd name="T38" fmla="*/ 17212 w 21600"/>
                  <a:gd name="T39" fmla="*/ 8053 h 21600"/>
                  <a:gd name="T40" fmla="*/ 18112 w 21600"/>
                  <a:gd name="T41" fmla="*/ 6158 h 21600"/>
                  <a:gd name="T42" fmla="*/ 18225 w 21600"/>
                  <a:gd name="T43" fmla="*/ 4263 h 21600"/>
                  <a:gd name="T44" fmla="*/ 18450 w 21600"/>
                  <a:gd name="T45" fmla="*/ 2842 h 21600"/>
                  <a:gd name="T46" fmla="*/ 20025 w 21600"/>
                  <a:gd name="T47" fmla="*/ 1895 h 21600"/>
                  <a:gd name="T48" fmla="*/ 20812 w 21600"/>
                  <a:gd name="T49" fmla="*/ 1232 h 21600"/>
                  <a:gd name="T50" fmla="*/ 21375 w 21600"/>
                  <a:gd name="T51" fmla="*/ 663 h 21600"/>
                  <a:gd name="T52" fmla="*/ 21600 w 21600"/>
                  <a:gd name="T53" fmla="*/ 95 h 21600"/>
                  <a:gd name="T54" fmla="*/ 0 w 21600"/>
                  <a:gd name="T55" fmla="*/ 0 h 21600"/>
                  <a:gd name="T56" fmla="*/ 0 w 21600"/>
                  <a:gd name="T5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563" y="1137"/>
                    </a:lnTo>
                    <a:cubicBezTo>
                      <a:pt x="563" y="1137"/>
                      <a:pt x="787" y="2274"/>
                      <a:pt x="1350" y="2463"/>
                    </a:cubicBezTo>
                    <a:cubicBezTo>
                      <a:pt x="1912" y="2653"/>
                      <a:pt x="3262" y="5211"/>
                      <a:pt x="3262" y="5211"/>
                    </a:cubicBezTo>
                    <a:lnTo>
                      <a:pt x="3488" y="6821"/>
                    </a:lnTo>
                    <a:cubicBezTo>
                      <a:pt x="3488" y="6821"/>
                      <a:pt x="3375" y="7295"/>
                      <a:pt x="3825" y="7768"/>
                    </a:cubicBezTo>
                    <a:cubicBezTo>
                      <a:pt x="4275" y="8242"/>
                      <a:pt x="4837" y="9000"/>
                      <a:pt x="4837" y="9284"/>
                    </a:cubicBezTo>
                    <a:cubicBezTo>
                      <a:pt x="4837" y="9568"/>
                      <a:pt x="4500" y="10705"/>
                      <a:pt x="4387" y="10895"/>
                    </a:cubicBezTo>
                    <a:cubicBezTo>
                      <a:pt x="4275" y="11084"/>
                      <a:pt x="4388" y="12316"/>
                      <a:pt x="5175" y="13074"/>
                    </a:cubicBezTo>
                    <a:cubicBezTo>
                      <a:pt x="5962" y="13832"/>
                      <a:pt x="6525" y="14495"/>
                      <a:pt x="6525" y="14684"/>
                    </a:cubicBezTo>
                    <a:cubicBezTo>
                      <a:pt x="6525" y="14874"/>
                      <a:pt x="6525" y="15821"/>
                      <a:pt x="6525" y="16105"/>
                    </a:cubicBezTo>
                    <a:cubicBezTo>
                      <a:pt x="6525" y="16389"/>
                      <a:pt x="6637" y="16674"/>
                      <a:pt x="7200" y="17811"/>
                    </a:cubicBezTo>
                    <a:cubicBezTo>
                      <a:pt x="7762" y="18947"/>
                      <a:pt x="8550" y="19895"/>
                      <a:pt x="8775" y="20274"/>
                    </a:cubicBezTo>
                    <a:cubicBezTo>
                      <a:pt x="9000" y="20653"/>
                      <a:pt x="10125" y="21600"/>
                      <a:pt x="10125" y="21600"/>
                    </a:cubicBezTo>
                    <a:lnTo>
                      <a:pt x="11250" y="19800"/>
                    </a:lnTo>
                    <a:cubicBezTo>
                      <a:pt x="11250" y="19800"/>
                      <a:pt x="12938" y="17147"/>
                      <a:pt x="13612" y="16674"/>
                    </a:cubicBezTo>
                    <a:cubicBezTo>
                      <a:pt x="14287" y="16200"/>
                      <a:pt x="15300" y="14305"/>
                      <a:pt x="15300" y="14305"/>
                    </a:cubicBezTo>
                    <a:lnTo>
                      <a:pt x="15413" y="13074"/>
                    </a:lnTo>
                    <a:lnTo>
                      <a:pt x="16762" y="11937"/>
                    </a:lnTo>
                    <a:cubicBezTo>
                      <a:pt x="16762" y="11937"/>
                      <a:pt x="17100" y="8621"/>
                      <a:pt x="17212" y="8053"/>
                    </a:cubicBezTo>
                    <a:cubicBezTo>
                      <a:pt x="17325" y="7484"/>
                      <a:pt x="18000" y="6347"/>
                      <a:pt x="18112" y="6158"/>
                    </a:cubicBezTo>
                    <a:cubicBezTo>
                      <a:pt x="18225" y="5968"/>
                      <a:pt x="18338" y="4737"/>
                      <a:pt x="18225" y="4263"/>
                    </a:cubicBezTo>
                    <a:cubicBezTo>
                      <a:pt x="18112" y="3789"/>
                      <a:pt x="18113" y="3032"/>
                      <a:pt x="18450" y="2842"/>
                    </a:cubicBezTo>
                    <a:cubicBezTo>
                      <a:pt x="18787" y="2653"/>
                      <a:pt x="20025" y="1895"/>
                      <a:pt x="20025" y="1895"/>
                    </a:cubicBezTo>
                    <a:lnTo>
                      <a:pt x="20812" y="1232"/>
                    </a:lnTo>
                    <a:lnTo>
                      <a:pt x="21375" y="663"/>
                    </a:lnTo>
                    <a:lnTo>
                      <a:pt x="2160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2969A2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53" name="Freeform 5"/>
              <p:cNvSpPr>
                <a:spLocks/>
              </p:cNvSpPr>
              <p:nvPr/>
            </p:nvSpPr>
            <p:spPr bwMode="auto">
              <a:xfrm>
                <a:off x="25" y="1494"/>
                <a:ext cx="2321" cy="2776"/>
              </a:xfrm>
              <a:custGeom>
                <a:avLst/>
                <a:gdLst>
                  <a:gd name="T0" fmla="*/ 17486 w 21600"/>
                  <a:gd name="T1" fmla="*/ 2867 h 21600"/>
                  <a:gd name="T2" fmla="*/ 15657 w 21600"/>
                  <a:gd name="T3" fmla="*/ 7455 h 21600"/>
                  <a:gd name="T4" fmla="*/ 15086 w 21600"/>
                  <a:gd name="T5" fmla="*/ 10704 h 21600"/>
                  <a:gd name="T6" fmla="*/ 13486 w 21600"/>
                  <a:gd name="T7" fmla="*/ 14814 h 21600"/>
                  <a:gd name="T8" fmla="*/ 11771 w 21600"/>
                  <a:gd name="T9" fmla="*/ 17968 h 21600"/>
                  <a:gd name="T10" fmla="*/ 10400 w 21600"/>
                  <a:gd name="T11" fmla="*/ 20549 h 21600"/>
                  <a:gd name="T12" fmla="*/ 12114 w 21600"/>
                  <a:gd name="T13" fmla="*/ 14719 h 21600"/>
                  <a:gd name="T14" fmla="*/ 12914 w 21600"/>
                  <a:gd name="T15" fmla="*/ 10800 h 21600"/>
                  <a:gd name="T16" fmla="*/ 12571 w 21600"/>
                  <a:gd name="T17" fmla="*/ 8219 h 21600"/>
                  <a:gd name="T18" fmla="*/ 13829 w 21600"/>
                  <a:gd name="T19" fmla="*/ 5352 h 21600"/>
                  <a:gd name="T20" fmla="*/ 15200 w 21600"/>
                  <a:gd name="T21" fmla="*/ 4396 h 21600"/>
                  <a:gd name="T22" fmla="*/ 13371 w 21600"/>
                  <a:gd name="T23" fmla="*/ 3058 h 21600"/>
                  <a:gd name="T24" fmla="*/ 14400 w 21600"/>
                  <a:gd name="T25" fmla="*/ 1720 h 21600"/>
                  <a:gd name="T26" fmla="*/ 13714 w 21600"/>
                  <a:gd name="T27" fmla="*/ 0 h 21600"/>
                  <a:gd name="T28" fmla="*/ 11543 w 21600"/>
                  <a:gd name="T29" fmla="*/ 3536 h 21600"/>
                  <a:gd name="T30" fmla="*/ 11200 w 21600"/>
                  <a:gd name="T31" fmla="*/ 6117 h 21600"/>
                  <a:gd name="T32" fmla="*/ 10971 w 21600"/>
                  <a:gd name="T33" fmla="*/ 10035 h 21600"/>
                  <a:gd name="T34" fmla="*/ 10857 w 21600"/>
                  <a:gd name="T35" fmla="*/ 13572 h 21600"/>
                  <a:gd name="T36" fmla="*/ 10514 w 21600"/>
                  <a:gd name="T37" fmla="*/ 16152 h 21600"/>
                  <a:gd name="T38" fmla="*/ 8571 w 21600"/>
                  <a:gd name="T39" fmla="*/ 13476 h 21600"/>
                  <a:gd name="T40" fmla="*/ 8914 w 21600"/>
                  <a:gd name="T41" fmla="*/ 9366 h 21600"/>
                  <a:gd name="T42" fmla="*/ 5943 w 21600"/>
                  <a:gd name="T43" fmla="*/ 5161 h 21600"/>
                  <a:gd name="T44" fmla="*/ 4229 w 21600"/>
                  <a:gd name="T45" fmla="*/ 1625 h 21600"/>
                  <a:gd name="T46" fmla="*/ 6514 w 21600"/>
                  <a:gd name="T47" fmla="*/ 573 h 21600"/>
                  <a:gd name="T48" fmla="*/ 8800 w 21600"/>
                  <a:gd name="T49" fmla="*/ 3058 h 21600"/>
                  <a:gd name="T50" fmla="*/ 9371 w 21600"/>
                  <a:gd name="T51" fmla="*/ 1338 h 21600"/>
                  <a:gd name="T52" fmla="*/ 0 w 21600"/>
                  <a:gd name="T53" fmla="*/ 0 h 21600"/>
                  <a:gd name="T54" fmla="*/ 3200 w 21600"/>
                  <a:gd name="T55" fmla="*/ 5161 h 21600"/>
                  <a:gd name="T56" fmla="*/ 4914 w 21600"/>
                  <a:gd name="T57" fmla="*/ 10322 h 21600"/>
                  <a:gd name="T58" fmla="*/ 6400 w 21600"/>
                  <a:gd name="T59" fmla="*/ 14719 h 21600"/>
                  <a:gd name="T60" fmla="*/ 8000 w 21600"/>
                  <a:gd name="T61" fmla="*/ 19115 h 21600"/>
                  <a:gd name="T62" fmla="*/ 15429 w 21600"/>
                  <a:gd name="T63" fmla="*/ 14336 h 21600"/>
                  <a:gd name="T64" fmla="*/ 16457 w 21600"/>
                  <a:gd name="T65" fmla="*/ 11851 h 21600"/>
                  <a:gd name="T66" fmla="*/ 17371 w 21600"/>
                  <a:gd name="T67" fmla="*/ 8028 h 21600"/>
                  <a:gd name="T68" fmla="*/ 18400 w 21600"/>
                  <a:gd name="T69" fmla="*/ 2772 h 21600"/>
                  <a:gd name="T70" fmla="*/ 21600 w 21600"/>
                  <a:gd name="T71" fmla="*/ 96 h 21600"/>
                  <a:gd name="T72" fmla="*/ 20000 w 21600"/>
                  <a:gd name="T73" fmla="*/ 133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600" h="21600">
                    <a:moveTo>
                      <a:pt x="20000" y="1338"/>
                    </a:moveTo>
                    <a:lnTo>
                      <a:pt x="17486" y="2867"/>
                    </a:lnTo>
                    <a:cubicBezTo>
                      <a:pt x="17486" y="2867"/>
                      <a:pt x="16800" y="3058"/>
                      <a:pt x="16457" y="4970"/>
                    </a:cubicBezTo>
                    <a:cubicBezTo>
                      <a:pt x="16114" y="6881"/>
                      <a:pt x="15657" y="7264"/>
                      <a:pt x="15657" y="7455"/>
                    </a:cubicBezTo>
                    <a:cubicBezTo>
                      <a:pt x="15657" y="7646"/>
                      <a:pt x="14971" y="8028"/>
                      <a:pt x="14971" y="8028"/>
                    </a:cubicBezTo>
                    <a:cubicBezTo>
                      <a:pt x="14971" y="8028"/>
                      <a:pt x="14971" y="10418"/>
                      <a:pt x="15086" y="10704"/>
                    </a:cubicBezTo>
                    <a:cubicBezTo>
                      <a:pt x="15200" y="10991"/>
                      <a:pt x="15886" y="12042"/>
                      <a:pt x="15086" y="13094"/>
                    </a:cubicBezTo>
                    <a:cubicBezTo>
                      <a:pt x="14286" y="14145"/>
                      <a:pt x="13486" y="14814"/>
                      <a:pt x="13486" y="14814"/>
                    </a:cubicBezTo>
                    <a:cubicBezTo>
                      <a:pt x="13486" y="14814"/>
                      <a:pt x="12800" y="15865"/>
                      <a:pt x="12686" y="16152"/>
                    </a:cubicBezTo>
                    <a:cubicBezTo>
                      <a:pt x="12571" y="16439"/>
                      <a:pt x="11771" y="17968"/>
                      <a:pt x="11771" y="17968"/>
                    </a:cubicBezTo>
                    <a:lnTo>
                      <a:pt x="10286" y="19593"/>
                    </a:lnTo>
                    <a:lnTo>
                      <a:pt x="10400" y="20549"/>
                    </a:lnTo>
                    <a:cubicBezTo>
                      <a:pt x="10400" y="20549"/>
                      <a:pt x="9829" y="19688"/>
                      <a:pt x="10286" y="18255"/>
                    </a:cubicBezTo>
                    <a:cubicBezTo>
                      <a:pt x="10743" y="16821"/>
                      <a:pt x="12114" y="14910"/>
                      <a:pt x="12114" y="14719"/>
                    </a:cubicBezTo>
                    <a:cubicBezTo>
                      <a:pt x="12114" y="14527"/>
                      <a:pt x="12800" y="12425"/>
                      <a:pt x="12800" y="12425"/>
                    </a:cubicBezTo>
                    <a:lnTo>
                      <a:pt x="12914" y="10800"/>
                    </a:lnTo>
                    <a:cubicBezTo>
                      <a:pt x="12914" y="10800"/>
                      <a:pt x="12800" y="9940"/>
                      <a:pt x="13143" y="9653"/>
                    </a:cubicBezTo>
                    <a:cubicBezTo>
                      <a:pt x="13486" y="9366"/>
                      <a:pt x="12571" y="8219"/>
                      <a:pt x="12571" y="8219"/>
                    </a:cubicBezTo>
                    <a:cubicBezTo>
                      <a:pt x="12571" y="8219"/>
                      <a:pt x="11657" y="7646"/>
                      <a:pt x="12343" y="6786"/>
                    </a:cubicBezTo>
                    <a:cubicBezTo>
                      <a:pt x="13029" y="5926"/>
                      <a:pt x="13600" y="5352"/>
                      <a:pt x="13829" y="5352"/>
                    </a:cubicBezTo>
                    <a:cubicBezTo>
                      <a:pt x="14057" y="5352"/>
                      <a:pt x="14971" y="4874"/>
                      <a:pt x="14971" y="4874"/>
                    </a:cubicBezTo>
                    <a:lnTo>
                      <a:pt x="15200" y="4396"/>
                    </a:lnTo>
                    <a:lnTo>
                      <a:pt x="13029" y="3632"/>
                    </a:lnTo>
                    <a:lnTo>
                      <a:pt x="13371" y="3058"/>
                    </a:lnTo>
                    <a:lnTo>
                      <a:pt x="14171" y="2772"/>
                    </a:lnTo>
                    <a:cubicBezTo>
                      <a:pt x="14171" y="2772"/>
                      <a:pt x="14171" y="1912"/>
                      <a:pt x="14400" y="1720"/>
                    </a:cubicBezTo>
                    <a:cubicBezTo>
                      <a:pt x="14629" y="1529"/>
                      <a:pt x="14629" y="860"/>
                      <a:pt x="14629" y="860"/>
                    </a:cubicBezTo>
                    <a:lnTo>
                      <a:pt x="13714" y="0"/>
                    </a:lnTo>
                    <a:cubicBezTo>
                      <a:pt x="13714" y="0"/>
                      <a:pt x="13143" y="2007"/>
                      <a:pt x="12686" y="2389"/>
                    </a:cubicBezTo>
                    <a:cubicBezTo>
                      <a:pt x="12229" y="2772"/>
                      <a:pt x="11543" y="3536"/>
                      <a:pt x="11543" y="3536"/>
                    </a:cubicBezTo>
                    <a:cubicBezTo>
                      <a:pt x="11543" y="3536"/>
                      <a:pt x="11543" y="4301"/>
                      <a:pt x="11657" y="4588"/>
                    </a:cubicBezTo>
                    <a:cubicBezTo>
                      <a:pt x="11771" y="4874"/>
                      <a:pt x="11314" y="5639"/>
                      <a:pt x="11200" y="6117"/>
                    </a:cubicBezTo>
                    <a:cubicBezTo>
                      <a:pt x="11086" y="6595"/>
                      <a:pt x="10971" y="7359"/>
                      <a:pt x="10971" y="7933"/>
                    </a:cubicBezTo>
                    <a:cubicBezTo>
                      <a:pt x="10971" y="8506"/>
                      <a:pt x="10629" y="8697"/>
                      <a:pt x="10971" y="10035"/>
                    </a:cubicBezTo>
                    <a:cubicBezTo>
                      <a:pt x="11314" y="11373"/>
                      <a:pt x="11086" y="12520"/>
                      <a:pt x="10971" y="12807"/>
                    </a:cubicBezTo>
                    <a:cubicBezTo>
                      <a:pt x="10857" y="13094"/>
                      <a:pt x="10857" y="13189"/>
                      <a:pt x="10857" y="13572"/>
                    </a:cubicBezTo>
                    <a:cubicBezTo>
                      <a:pt x="10857" y="13954"/>
                      <a:pt x="11086" y="14719"/>
                      <a:pt x="11086" y="14910"/>
                    </a:cubicBezTo>
                    <a:cubicBezTo>
                      <a:pt x="11086" y="15101"/>
                      <a:pt x="10629" y="15961"/>
                      <a:pt x="10514" y="16152"/>
                    </a:cubicBezTo>
                    <a:cubicBezTo>
                      <a:pt x="10400" y="16343"/>
                      <a:pt x="9257" y="19211"/>
                      <a:pt x="9257" y="19211"/>
                    </a:cubicBezTo>
                    <a:lnTo>
                      <a:pt x="8571" y="13476"/>
                    </a:lnTo>
                    <a:cubicBezTo>
                      <a:pt x="8571" y="13476"/>
                      <a:pt x="6286" y="11278"/>
                      <a:pt x="6171" y="11087"/>
                    </a:cubicBezTo>
                    <a:cubicBezTo>
                      <a:pt x="6057" y="10896"/>
                      <a:pt x="8114" y="10035"/>
                      <a:pt x="8914" y="9366"/>
                    </a:cubicBezTo>
                    <a:cubicBezTo>
                      <a:pt x="9714" y="8697"/>
                      <a:pt x="9143" y="8793"/>
                      <a:pt x="8686" y="7168"/>
                    </a:cubicBezTo>
                    <a:cubicBezTo>
                      <a:pt x="8229" y="5543"/>
                      <a:pt x="5943" y="5161"/>
                      <a:pt x="5943" y="5161"/>
                    </a:cubicBezTo>
                    <a:cubicBezTo>
                      <a:pt x="5943" y="5161"/>
                      <a:pt x="5029" y="4588"/>
                      <a:pt x="4914" y="4110"/>
                    </a:cubicBezTo>
                    <a:cubicBezTo>
                      <a:pt x="4800" y="3632"/>
                      <a:pt x="4229" y="1625"/>
                      <a:pt x="4229" y="1625"/>
                    </a:cubicBezTo>
                    <a:lnTo>
                      <a:pt x="7086" y="3727"/>
                    </a:lnTo>
                    <a:cubicBezTo>
                      <a:pt x="7086" y="3727"/>
                      <a:pt x="6057" y="1147"/>
                      <a:pt x="6514" y="573"/>
                    </a:cubicBezTo>
                    <a:cubicBezTo>
                      <a:pt x="6971" y="0"/>
                      <a:pt x="7657" y="478"/>
                      <a:pt x="7657" y="478"/>
                    </a:cubicBezTo>
                    <a:lnTo>
                      <a:pt x="8800" y="3058"/>
                    </a:lnTo>
                    <a:lnTo>
                      <a:pt x="9600" y="3919"/>
                    </a:lnTo>
                    <a:lnTo>
                      <a:pt x="9371" y="1338"/>
                    </a:lnTo>
                    <a:lnTo>
                      <a:pt x="9371" y="96"/>
                    </a:lnTo>
                    <a:lnTo>
                      <a:pt x="0" y="0"/>
                    </a:lnTo>
                    <a:cubicBezTo>
                      <a:pt x="0" y="0"/>
                      <a:pt x="914" y="956"/>
                      <a:pt x="1257" y="1720"/>
                    </a:cubicBezTo>
                    <a:cubicBezTo>
                      <a:pt x="1600" y="2485"/>
                      <a:pt x="3200" y="4588"/>
                      <a:pt x="3200" y="5161"/>
                    </a:cubicBezTo>
                    <a:cubicBezTo>
                      <a:pt x="3200" y="5735"/>
                      <a:pt x="3657" y="6786"/>
                      <a:pt x="4114" y="7742"/>
                    </a:cubicBezTo>
                    <a:cubicBezTo>
                      <a:pt x="4571" y="8697"/>
                      <a:pt x="4914" y="9749"/>
                      <a:pt x="4914" y="10322"/>
                    </a:cubicBezTo>
                    <a:cubicBezTo>
                      <a:pt x="4914" y="10896"/>
                      <a:pt x="4229" y="11851"/>
                      <a:pt x="4800" y="12425"/>
                    </a:cubicBezTo>
                    <a:cubicBezTo>
                      <a:pt x="5371" y="12998"/>
                      <a:pt x="5943" y="14432"/>
                      <a:pt x="6400" y="14719"/>
                    </a:cubicBezTo>
                    <a:cubicBezTo>
                      <a:pt x="6857" y="15005"/>
                      <a:pt x="6629" y="15292"/>
                      <a:pt x="6971" y="16439"/>
                    </a:cubicBezTo>
                    <a:cubicBezTo>
                      <a:pt x="7314" y="17586"/>
                      <a:pt x="7657" y="18542"/>
                      <a:pt x="8000" y="19115"/>
                    </a:cubicBezTo>
                    <a:cubicBezTo>
                      <a:pt x="8343" y="19688"/>
                      <a:pt x="10057" y="21600"/>
                      <a:pt x="10057" y="21600"/>
                    </a:cubicBezTo>
                    <a:cubicBezTo>
                      <a:pt x="10057" y="21600"/>
                      <a:pt x="15086" y="14910"/>
                      <a:pt x="15429" y="14336"/>
                    </a:cubicBezTo>
                    <a:cubicBezTo>
                      <a:pt x="15771" y="13763"/>
                      <a:pt x="15657" y="13094"/>
                      <a:pt x="15657" y="13094"/>
                    </a:cubicBezTo>
                    <a:lnTo>
                      <a:pt x="16457" y="11851"/>
                    </a:lnTo>
                    <a:lnTo>
                      <a:pt x="17371" y="9844"/>
                    </a:lnTo>
                    <a:cubicBezTo>
                      <a:pt x="17371" y="9844"/>
                      <a:pt x="17257" y="8506"/>
                      <a:pt x="17371" y="8028"/>
                    </a:cubicBezTo>
                    <a:cubicBezTo>
                      <a:pt x="17486" y="7550"/>
                      <a:pt x="18286" y="6117"/>
                      <a:pt x="18286" y="6117"/>
                    </a:cubicBezTo>
                    <a:lnTo>
                      <a:pt x="18400" y="2772"/>
                    </a:lnTo>
                    <a:lnTo>
                      <a:pt x="21029" y="956"/>
                    </a:lnTo>
                    <a:lnTo>
                      <a:pt x="21600" y="96"/>
                    </a:lnTo>
                    <a:lnTo>
                      <a:pt x="20000" y="1338"/>
                    </a:lnTo>
                    <a:close/>
                    <a:moveTo>
                      <a:pt x="20000" y="1338"/>
                    </a:moveTo>
                  </a:path>
                </a:pathLst>
              </a:custGeom>
              <a:solidFill>
                <a:srgbClr val="65A0E2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54" name="Freeform 6"/>
              <p:cNvSpPr>
                <a:spLocks/>
              </p:cNvSpPr>
              <p:nvPr/>
            </p:nvSpPr>
            <p:spPr bwMode="auto">
              <a:xfrm>
                <a:off x="0" y="0"/>
                <a:ext cx="2371" cy="1559"/>
              </a:xfrm>
              <a:custGeom>
                <a:avLst/>
                <a:gdLst>
                  <a:gd name="T0" fmla="+- 0 223 105"/>
                  <a:gd name="T1" fmla="*/ T0 w 21495"/>
                  <a:gd name="T2" fmla="*/ 21090 h 21600"/>
                  <a:gd name="T3" fmla="+- 0 111 105"/>
                  <a:gd name="T4" fmla="*/ T3 w 21495"/>
                  <a:gd name="T5" fmla="*/ 19049 h 21600"/>
                  <a:gd name="T6" fmla="+- 0 1336 105"/>
                  <a:gd name="T7" fmla="*/ T6 w 21495"/>
                  <a:gd name="T8" fmla="*/ 17178 h 21600"/>
                  <a:gd name="T9" fmla="+- 0 2004 105"/>
                  <a:gd name="T10" fmla="*/ T9 w 21495"/>
                  <a:gd name="T11" fmla="*/ 16498 h 21600"/>
                  <a:gd name="T12" fmla="+- 0 1336 105"/>
                  <a:gd name="T13" fmla="*/ T12 w 21495"/>
                  <a:gd name="T14" fmla="*/ 14967 h 21600"/>
                  <a:gd name="T15" fmla="+- 0 2115 105"/>
                  <a:gd name="T16" fmla="*/ T15 w 21495"/>
                  <a:gd name="T17" fmla="*/ 14287 h 21600"/>
                  <a:gd name="T18" fmla="+- 0 3118 105"/>
                  <a:gd name="T19" fmla="*/ T18 w 21495"/>
                  <a:gd name="T20" fmla="*/ 13436 h 21600"/>
                  <a:gd name="T21" fmla="+- 0 4899 105"/>
                  <a:gd name="T22" fmla="*/ T21 w 21495"/>
                  <a:gd name="T23" fmla="*/ 11565 h 21600"/>
                  <a:gd name="T24" fmla="+- 0 7237 105"/>
                  <a:gd name="T25" fmla="*/ T24 w 21495"/>
                  <a:gd name="T26" fmla="*/ 9865 h 21600"/>
                  <a:gd name="T27" fmla="+- 0 8016 105"/>
                  <a:gd name="T28" fmla="*/ T27 w 21495"/>
                  <a:gd name="T29" fmla="*/ 8844 h 21600"/>
                  <a:gd name="T30" fmla="+- 0 8462 105"/>
                  <a:gd name="T31" fmla="*/ T30 w 21495"/>
                  <a:gd name="T32" fmla="*/ 6633 h 21600"/>
                  <a:gd name="T33" fmla="+- 0 8685 105"/>
                  <a:gd name="T34" fmla="*/ T33 w 21495"/>
                  <a:gd name="T35" fmla="*/ 4592 h 21600"/>
                  <a:gd name="T36" fmla="+- 0 11802 105"/>
                  <a:gd name="T37" fmla="*/ T36 w 21495"/>
                  <a:gd name="T38" fmla="*/ 0 h 21600"/>
                  <a:gd name="T39" fmla="+- 0 12581 105"/>
                  <a:gd name="T40" fmla="*/ T39 w 21495"/>
                  <a:gd name="T41" fmla="*/ 1531 h 21600"/>
                  <a:gd name="T42" fmla="+- 0 13361 105"/>
                  <a:gd name="T43" fmla="*/ T42 w 21495"/>
                  <a:gd name="T44" fmla="*/ 3402 h 21600"/>
                  <a:gd name="T45" fmla="+- 0 13472 105"/>
                  <a:gd name="T46" fmla="*/ T45 w 21495"/>
                  <a:gd name="T47" fmla="*/ 4762 h 21600"/>
                  <a:gd name="T48" fmla="+- 0 15254 105"/>
                  <a:gd name="T49" fmla="*/ T48 w 21495"/>
                  <a:gd name="T50" fmla="*/ 8164 h 21600"/>
                  <a:gd name="T51" fmla="+- 0 15588 105"/>
                  <a:gd name="T52" fmla="*/ T51 w 21495"/>
                  <a:gd name="T53" fmla="*/ 10035 h 21600"/>
                  <a:gd name="T54" fmla="+- 0 17258 105"/>
                  <a:gd name="T55" fmla="*/ T54 w 21495"/>
                  <a:gd name="T56" fmla="*/ 11906 h 21600"/>
                  <a:gd name="T57" fmla="+- 0 17814 105"/>
                  <a:gd name="T58" fmla="*/ T57 w 21495"/>
                  <a:gd name="T59" fmla="*/ 14117 h 21600"/>
                  <a:gd name="T60" fmla="+- 0 18260 105"/>
                  <a:gd name="T61" fmla="*/ T60 w 21495"/>
                  <a:gd name="T62" fmla="*/ 15137 h 21600"/>
                  <a:gd name="T63" fmla="+- 0 19707 105"/>
                  <a:gd name="T64" fmla="*/ T63 w 21495"/>
                  <a:gd name="T65" fmla="*/ 15137 h 21600"/>
                  <a:gd name="T66" fmla="+- 0 20153 105"/>
                  <a:gd name="T67" fmla="*/ T66 w 21495"/>
                  <a:gd name="T68" fmla="*/ 17008 h 21600"/>
                  <a:gd name="T69" fmla="+- 0 20487 105"/>
                  <a:gd name="T70" fmla="*/ T69 w 21495"/>
                  <a:gd name="T71" fmla="*/ 18879 h 21600"/>
                  <a:gd name="T72" fmla="+- 0 21489 105"/>
                  <a:gd name="T73" fmla="*/ T72 w 21495"/>
                  <a:gd name="T74" fmla="*/ 20239 h 21600"/>
                  <a:gd name="T75" fmla="+- 0 21600 105"/>
                  <a:gd name="T76" fmla="*/ T75 w 21495"/>
                  <a:gd name="T77" fmla="*/ 21600 h 21600"/>
                  <a:gd name="T78" fmla="+- 0 223 105"/>
                  <a:gd name="T79" fmla="*/ T78 w 21495"/>
                  <a:gd name="T80" fmla="*/ 21090 h 21600"/>
                  <a:gd name="T81" fmla="+- 0 223 105"/>
                  <a:gd name="T82" fmla="*/ T81 w 21495"/>
                  <a:gd name="T83" fmla="*/ 2109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  <a:cxn ang="0">
                    <a:pos x="T16" y="T17"/>
                  </a:cxn>
                  <a:cxn ang="0">
                    <a:pos x="T19" y="T20"/>
                  </a:cxn>
                  <a:cxn ang="0">
                    <a:pos x="T22" y="T23"/>
                  </a:cxn>
                  <a:cxn ang="0">
                    <a:pos x="T25" y="T26"/>
                  </a:cxn>
                  <a:cxn ang="0">
                    <a:pos x="T28" y="T29"/>
                  </a:cxn>
                  <a:cxn ang="0">
                    <a:pos x="T31" y="T32"/>
                  </a:cxn>
                  <a:cxn ang="0">
                    <a:pos x="T34" y="T35"/>
                  </a:cxn>
                  <a:cxn ang="0">
                    <a:pos x="T37" y="T38"/>
                  </a:cxn>
                  <a:cxn ang="0">
                    <a:pos x="T40" y="T41"/>
                  </a:cxn>
                  <a:cxn ang="0">
                    <a:pos x="T43" y="T44"/>
                  </a:cxn>
                  <a:cxn ang="0">
                    <a:pos x="T46" y="T47"/>
                  </a:cxn>
                  <a:cxn ang="0">
                    <a:pos x="T49" y="T50"/>
                  </a:cxn>
                  <a:cxn ang="0">
                    <a:pos x="T52" y="T53"/>
                  </a:cxn>
                  <a:cxn ang="0">
                    <a:pos x="T55" y="T56"/>
                  </a:cxn>
                  <a:cxn ang="0">
                    <a:pos x="T58" y="T59"/>
                  </a:cxn>
                  <a:cxn ang="0">
                    <a:pos x="T61" y="T62"/>
                  </a:cxn>
                  <a:cxn ang="0">
                    <a:pos x="T64" y="T65"/>
                  </a:cxn>
                  <a:cxn ang="0">
                    <a:pos x="T67" y="T68"/>
                  </a:cxn>
                  <a:cxn ang="0">
                    <a:pos x="T70" y="T71"/>
                  </a:cxn>
                  <a:cxn ang="0">
                    <a:pos x="T73" y="T74"/>
                  </a:cxn>
                  <a:cxn ang="0">
                    <a:pos x="T76" y="T77"/>
                  </a:cxn>
                  <a:cxn ang="0">
                    <a:pos x="T79" y="T80"/>
                  </a:cxn>
                  <a:cxn ang="0">
                    <a:pos x="T82" y="T83"/>
                  </a:cxn>
                </a:cxnLst>
                <a:rect l="0" t="0" r="r" b="b"/>
                <a:pathLst>
                  <a:path w="21495" h="21600">
                    <a:moveTo>
                      <a:pt x="118" y="21090"/>
                    </a:moveTo>
                    <a:cubicBezTo>
                      <a:pt x="118" y="21090"/>
                      <a:pt x="118" y="19389"/>
                      <a:pt x="6" y="19049"/>
                    </a:cubicBezTo>
                    <a:cubicBezTo>
                      <a:pt x="-105" y="18709"/>
                      <a:pt x="1231" y="17178"/>
                      <a:pt x="1231" y="17178"/>
                    </a:cubicBezTo>
                    <a:lnTo>
                      <a:pt x="1899" y="16498"/>
                    </a:lnTo>
                    <a:lnTo>
                      <a:pt x="1231" y="14967"/>
                    </a:lnTo>
                    <a:lnTo>
                      <a:pt x="2010" y="14287"/>
                    </a:lnTo>
                    <a:lnTo>
                      <a:pt x="3013" y="13436"/>
                    </a:lnTo>
                    <a:cubicBezTo>
                      <a:pt x="3013" y="13436"/>
                      <a:pt x="3347" y="12416"/>
                      <a:pt x="4794" y="11565"/>
                    </a:cubicBezTo>
                    <a:cubicBezTo>
                      <a:pt x="6241" y="10715"/>
                      <a:pt x="7132" y="9865"/>
                      <a:pt x="7132" y="9865"/>
                    </a:cubicBezTo>
                    <a:cubicBezTo>
                      <a:pt x="7132" y="9865"/>
                      <a:pt x="7577" y="9865"/>
                      <a:pt x="7911" y="8844"/>
                    </a:cubicBezTo>
                    <a:cubicBezTo>
                      <a:pt x="8246" y="7824"/>
                      <a:pt x="8357" y="7313"/>
                      <a:pt x="8357" y="6633"/>
                    </a:cubicBezTo>
                    <a:cubicBezTo>
                      <a:pt x="8357" y="5953"/>
                      <a:pt x="8023" y="5443"/>
                      <a:pt x="8580" y="4592"/>
                    </a:cubicBezTo>
                    <a:cubicBezTo>
                      <a:pt x="9136" y="3742"/>
                      <a:pt x="11697" y="0"/>
                      <a:pt x="11697" y="0"/>
                    </a:cubicBezTo>
                    <a:cubicBezTo>
                      <a:pt x="11697" y="0"/>
                      <a:pt x="11920" y="850"/>
                      <a:pt x="12476" y="1531"/>
                    </a:cubicBezTo>
                    <a:cubicBezTo>
                      <a:pt x="13033" y="2211"/>
                      <a:pt x="13256" y="2891"/>
                      <a:pt x="13256" y="3402"/>
                    </a:cubicBezTo>
                    <a:cubicBezTo>
                      <a:pt x="13256" y="3912"/>
                      <a:pt x="11920" y="2891"/>
                      <a:pt x="13367" y="4762"/>
                    </a:cubicBezTo>
                    <a:cubicBezTo>
                      <a:pt x="14815" y="6633"/>
                      <a:pt x="15037" y="7824"/>
                      <a:pt x="15149" y="8164"/>
                    </a:cubicBezTo>
                    <a:cubicBezTo>
                      <a:pt x="15260" y="8504"/>
                      <a:pt x="15149" y="9694"/>
                      <a:pt x="15483" y="10035"/>
                    </a:cubicBezTo>
                    <a:cubicBezTo>
                      <a:pt x="15817" y="10375"/>
                      <a:pt x="16930" y="11735"/>
                      <a:pt x="17153" y="11906"/>
                    </a:cubicBezTo>
                    <a:cubicBezTo>
                      <a:pt x="17375" y="12076"/>
                      <a:pt x="17709" y="14117"/>
                      <a:pt x="17709" y="14117"/>
                    </a:cubicBezTo>
                    <a:cubicBezTo>
                      <a:pt x="17709" y="14117"/>
                      <a:pt x="17932" y="14967"/>
                      <a:pt x="18155" y="15137"/>
                    </a:cubicBezTo>
                    <a:cubicBezTo>
                      <a:pt x="18377" y="15307"/>
                      <a:pt x="19602" y="15137"/>
                      <a:pt x="19602" y="15137"/>
                    </a:cubicBezTo>
                    <a:lnTo>
                      <a:pt x="20048" y="17008"/>
                    </a:lnTo>
                    <a:cubicBezTo>
                      <a:pt x="20048" y="17008"/>
                      <a:pt x="20048" y="18709"/>
                      <a:pt x="20382" y="18879"/>
                    </a:cubicBezTo>
                    <a:cubicBezTo>
                      <a:pt x="20716" y="19049"/>
                      <a:pt x="21384" y="19729"/>
                      <a:pt x="21384" y="20239"/>
                    </a:cubicBezTo>
                    <a:cubicBezTo>
                      <a:pt x="21384" y="20750"/>
                      <a:pt x="21495" y="21600"/>
                      <a:pt x="21495" y="21600"/>
                    </a:cubicBezTo>
                    <a:lnTo>
                      <a:pt x="118" y="21090"/>
                    </a:lnTo>
                    <a:close/>
                    <a:moveTo>
                      <a:pt x="118" y="21090"/>
                    </a:moveTo>
                  </a:path>
                </a:pathLst>
              </a:custGeom>
              <a:solidFill>
                <a:srgbClr val="8BA1BF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55" name="Freeform 7"/>
              <p:cNvSpPr>
                <a:spLocks/>
              </p:cNvSpPr>
              <p:nvPr/>
            </p:nvSpPr>
            <p:spPr bwMode="auto">
              <a:xfrm>
                <a:off x="25" y="75"/>
                <a:ext cx="1584" cy="1461"/>
              </a:xfrm>
              <a:custGeom>
                <a:avLst/>
                <a:gdLst>
                  <a:gd name="T0" fmla="*/ 16912 w 21600"/>
                  <a:gd name="T1" fmla="*/ 0 h 21600"/>
                  <a:gd name="T2" fmla="*/ 14735 w 21600"/>
                  <a:gd name="T3" fmla="*/ 3812 h 21600"/>
                  <a:gd name="T4" fmla="*/ 16577 w 21600"/>
                  <a:gd name="T5" fmla="*/ 2723 h 21600"/>
                  <a:gd name="T6" fmla="*/ 15740 w 21600"/>
                  <a:gd name="T7" fmla="*/ 6171 h 21600"/>
                  <a:gd name="T8" fmla="*/ 17581 w 21600"/>
                  <a:gd name="T9" fmla="*/ 8168 h 21600"/>
                  <a:gd name="T10" fmla="*/ 16409 w 21600"/>
                  <a:gd name="T11" fmla="*/ 12706 h 21600"/>
                  <a:gd name="T12" fmla="*/ 17749 w 21600"/>
                  <a:gd name="T13" fmla="*/ 15973 h 21600"/>
                  <a:gd name="T14" fmla="*/ 15740 w 21600"/>
                  <a:gd name="T15" fmla="*/ 16881 h 21600"/>
                  <a:gd name="T16" fmla="*/ 14065 w 21600"/>
                  <a:gd name="T17" fmla="*/ 16881 h 21600"/>
                  <a:gd name="T18" fmla="*/ 15070 w 21600"/>
                  <a:gd name="T19" fmla="*/ 18151 h 21600"/>
                  <a:gd name="T20" fmla="*/ 18753 w 21600"/>
                  <a:gd name="T21" fmla="*/ 18696 h 21600"/>
                  <a:gd name="T22" fmla="*/ 20930 w 21600"/>
                  <a:gd name="T23" fmla="*/ 20511 h 21600"/>
                  <a:gd name="T24" fmla="*/ 21600 w 21600"/>
                  <a:gd name="T25" fmla="*/ 21600 h 21600"/>
                  <a:gd name="T26" fmla="*/ 0 w 21600"/>
                  <a:gd name="T27" fmla="*/ 21418 h 21600"/>
                  <a:gd name="T28" fmla="*/ 167 w 21600"/>
                  <a:gd name="T29" fmla="*/ 18696 h 21600"/>
                  <a:gd name="T30" fmla="*/ 2512 w 21600"/>
                  <a:gd name="T31" fmla="*/ 16881 h 21600"/>
                  <a:gd name="T32" fmla="*/ 1842 w 21600"/>
                  <a:gd name="T33" fmla="*/ 15066 h 21600"/>
                  <a:gd name="T34" fmla="*/ 4186 w 21600"/>
                  <a:gd name="T35" fmla="*/ 14158 h 21600"/>
                  <a:gd name="T36" fmla="*/ 5693 w 21600"/>
                  <a:gd name="T37" fmla="*/ 12161 h 21600"/>
                  <a:gd name="T38" fmla="*/ 8037 w 21600"/>
                  <a:gd name="T39" fmla="*/ 10891 h 21600"/>
                  <a:gd name="T40" fmla="*/ 11553 w 21600"/>
                  <a:gd name="T41" fmla="*/ 9439 h 21600"/>
                  <a:gd name="T42" fmla="*/ 12223 w 21600"/>
                  <a:gd name="T43" fmla="*/ 7442 h 21600"/>
                  <a:gd name="T44" fmla="*/ 12223 w 21600"/>
                  <a:gd name="T45" fmla="*/ 5264 h 21600"/>
                  <a:gd name="T46" fmla="*/ 12223 w 21600"/>
                  <a:gd name="T47" fmla="*/ 4175 h 21600"/>
                  <a:gd name="T48" fmla="*/ 16912 w 21600"/>
                  <a:gd name="T49" fmla="*/ 0 h 21600"/>
                  <a:gd name="T50" fmla="*/ 16912 w 21600"/>
                  <a:gd name="T5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912" y="0"/>
                    </a:moveTo>
                    <a:lnTo>
                      <a:pt x="14735" y="3812"/>
                    </a:lnTo>
                    <a:lnTo>
                      <a:pt x="16577" y="2723"/>
                    </a:lnTo>
                    <a:cubicBezTo>
                      <a:pt x="16577" y="2723"/>
                      <a:pt x="16409" y="5808"/>
                      <a:pt x="15740" y="6171"/>
                    </a:cubicBezTo>
                    <a:cubicBezTo>
                      <a:pt x="15070" y="6534"/>
                      <a:pt x="17581" y="6353"/>
                      <a:pt x="17581" y="8168"/>
                    </a:cubicBezTo>
                    <a:cubicBezTo>
                      <a:pt x="17581" y="9983"/>
                      <a:pt x="17581" y="11072"/>
                      <a:pt x="16409" y="12706"/>
                    </a:cubicBezTo>
                    <a:cubicBezTo>
                      <a:pt x="15237" y="14339"/>
                      <a:pt x="17749" y="15973"/>
                      <a:pt x="17749" y="15973"/>
                    </a:cubicBezTo>
                    <a:lnTo>
                      <a:pt x="15740" y="16881"/>
                    </a:lnTo>
                    <a:lnTo>
                      <a:pt x="14065" y="16881"/>
                    </a:lnTo>
                    <a:cubicBezTo>
                      <a:pt x="14065" y="16881"/>
                      <a:pt x="13228" y="17788"/>
                      <a:pt x="15070" y="18151"/>
                    </a:cubicBezTo>
                    <a:cubicBezTo>
                      <a:pt x="16912" y="18514"/>
                      <a:pt x="17916" y="18333"/>
                      <a:pt x="18753" y="18696"/>
                    </a:cubicBezTo>
                    <a:cubicBezTo>
                      <a:pt x="19591" y="19059"/>
                      <a:pt x="20930" y="20511"/>
                      <a:pt x="20930" y="20511"/>
                    </a:cubicBezTo>
                    <a:lnTo>
                      <a:pt x="21600" y="21600"/>
                    </a:lnTo>
                    <a:lnTo>
                      <a:pt x="0" y="21418"/>
                    </a:lnTo>
                    <a:lnTo>
                      <a:pt x="167" y="18696"/>
                    </a:lnTo>
                    <a:lnTo>
                      <a:pt x="2512" y="16881"/>
                    </a:lnTo>
                    <a:lnTo>
                      <a:pt x="1842" y="15066"/>
                    </a:lnTo>
                    <a:lnTo>
                      <a:pt x="4186" y="14158"/>
                    </a:lnTo>
                    <a:lnTo>
                      <a:pt x="5693" y="12161"/>
                    </a:lnTo>
                    <a:lnTo>
                      <a:pt x="8037" y="10891"/>
                    </a:lnTo>
                    <a:lnTo>
                      <a:pt x="11553" y="9439"/>
                    </a:lnTo>
                    <a:lnTo>
                      <a:pt x="12223" y="7442"/>
                    </a:lnTo>
                    <a:lnTo>
                      <a:pt x="12223" y="5264"/>
                    </a:lnTo>
                    <a:lnTo>
                      <a:pt x="12223" y="4175"/>
                    </a:lnTo>
                    <a:lnTo>
                      <a:pt x="16912" y="0"/>
                    </a:lnTo>
                    <a:close/>
                    <a:moveTo>
                      <a:pt x="16912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7661" name="Group 13"/>
            <p:cNvGrpSpPr>
              <a:grpSpLocks/>
            </p:cNvGrpSpPr>
            <p:nvPr/>
          </p:nvGrpSpPr>
          <p:grpSpPr bwMode="auto">
            <a:xfrm>
              <a:off x="426" y="922"/>
              <a:ext cx="985" cy="1792"/>
              <a:chOff x="0" y="0"/>
              <a:chExt cx="985" cy="1791"/>
            </a:xfrm>
          </p:grpSpPr>
          <p:sp>
            <p:nvSpPr>
              <p:cNvPr id="27657" name="Freeform 9"/>
              <p:cNvSpPr>
                <a:spLocks/>
              </p:cNvSpPr>
              <p:nvPr/>
            </p:nvSpPr>
            <p:spPr bwMode="auto">
              <a:xfrm>
                <a:off x="5" y="626"/>
                <a:ext cx="980" cy="1165"/>
              </a:xfrm>
              <a:custGeom>
                <a:avLst/>
                <a:gdLst>
                  <a:gd name="T0" fmla="*/ 0 w 21600"/>
                  <a:gd name="T1" fmla="*/ 0 h 21600"/>
                  <a:gd name="T2" fmla="*/ 563 w 21600"/>
                  <a:gd name="T3" fmla="*/ 1137 h 21600"/>
                  <a:gd name="T4" fmla="*/ 1350 w 21600"/>
                  <a:gd name="T5" fmla="*/ 2463 h 21600"/>
                  <a:gd name="T6" fmla="*/ 3262 w 21600"/>
                  <a:gd name="T7" fmla="*/ 5211 h 21600"/>
                  <a:gd name="T8" fmla="*/ 3487 w 21600"/>
                  <a:gd name="T9" fmla="*/ 6821 h 21600"/>
                  <a:gd name="T10" fmla="*/ 3825 w 21600"/>
                  <a:gd name="T11" fmla="*/ 7768 h 21600"/>
                  <a:gd name="T12" fmla="*/ 4837 w 21600"/>
                  <a:gd name="T13" fmla="*/ 9284 h 21600"/>
                  <a:gd name="T14" fmla="*/ 4387 w 21600"/>
                  <a:gd name="T15" fmla="*/ 10895 h 21600"/>
                  <a:gd name="T16" fmla="*/ 5175 w 21600"/>
                  <a:gd name="T17" fmla="*/ 13074 h 21600"/>
                  <a:gd name="T18" fmla="*/ 6525 w 21600"/>
                  <a:gd name="T19" fmla="*/ 14684 h 21600"/>
                  <a:gd name="T20" fmla="*/ 6525 w 21600"/>
                  <a:gd name="T21" fmla="*/ 16105 h 21600"/>
                  <a:gd name="T22" fmla="*/ 7200 w 21600"/>
                  <a:gd name="T23" fmla="*/ 17811 h 21600"/>
                  <a:gd name="T24" fmla="*/ 8775 w 21600"/>
                  <a:gd name="T25" fmla="*/ 20274 h 21600"/>
                  <a:gd name="T26" fmla="*/ 10125 w 21600"/>
                  <a:gd name="T27" fmla="*/ 21600 h 21600"/>
                  <a:gd name="T28" fmla="*/ 11250 w 21600"/>
                  <a:gd name="T29" fmla="*/ 19800 h 21600"/>
                  <a:gd name="T30" fmla="*/ 13613 w 21600"/>
                  <a:gd name="T31" fmla="*/ 16674 h 21600"/>
                  <a:gd name="T32" fmla="*/ 15300 w 21600"/>
                  <a:gd name="T33" fmla="*/ 14305 h 21600"/>
                  <a:gd name="T34" fmla="*/ 15413 w 21600"/>
                  <a:gd name="T35" fmla="*/ 13074 h 21600"/>
                  <a:gd name="T36" fmla="*/ 16762 w 21600"/>
                  <a:gd name="T37" fmla="*/ 11937 h 21600"/>
                  <a:gd name="T38" fmla="*/ 17212 w 21600"/>
                  <a:gd name="T39" fmla="*/ 8053 h 21600"/>
                  <a:gd name="T40" fmla="*/ 18112 w 21600"/>
                  <a:gd name="T41" fmla="*/ 6158 h 21600"/>
                  <a:gd name="T42" fmla="*/ 18225 w 21600"/>
                  <a:gd name="T43" fmla="*/ 4263 h 21600"/>
                  <a:gd name="T44" fmla="*/ 18450 w 21600"/>
                  <a:gd name="T45" fmla="*/ 2842 h 21600"/>
                  <a:gd name="T46" fmla="*/ 20025 w 21600"/>
                  <a:gd name="T47" fmla="*/ 1895 h 21600"/>
                  <a:gd name="T48" fmla="*/ 20812 w 21600"/>
                  <a:gd name="T49" fmla="*/ 1232 h 21600"/>
                  <a:gd name="T50" fmla="*/ 21375 w 21600"/>
                  <a:gd name="T51" fmla="*/ 663 h 21600"/>
                  <a:gd name="T52" fmla="*/ 21600 w 21600"/>
                  <a:gd name="T53" fmla="*/ 95 h 21600"/>
                  <a:gd name="T54" fmla="*/ 0 w 21600"/>
                  <a:gd name="T55" fmla="*/ 0 h 21600"/>
                  <a:gd name="T56" fmla="*/ 0 w 21600"/>
                  <a:gd name="T5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563" y="1137"/>
                    </a:lnTo>
                    <a:cubicBezTo>
                      <a:pt x="563" y="1137"/>
                      <a:pt x="787" y="2274"/>
                      <a:pt x="1350" y="2463"/>
                    </a:cubicBezTo>
                    <a:cubicBezTo>
                      <a:pt x="1912" y="2653"/>
                      <a:pt x="3262" y="5211"/>
                      <a:pt x="3262" y="5211"/>
                    </a:cubicBezTo>
                    <a:lnTo>
                      <a:pt x="3487" y="6821"/>
                    </a:lnTo>
                    <a:cubicBezTo>
                      <a:pt x="3487" y="6821"/>
                      <a:pt x="3375" y="7295"/>
                      <a:pt x="3825" y="7768"/>
                    </a:cubicBezTo>
                    <a:cubicBezTo>
                      <a:pt x="4275" y="8242"/>
                      <a:pt x="4837" y="9000"/>
                      <a:pt x="4837" y="9284"/>
                    </a:cubicBezTo>
                    <a:cubicBezTo>
                      <a:pt x="4837" y="9568"/>
                      <a:pt x="4500" y="10705"/>
                      <a:pt x="4387" y="10895"/>
                    </a:cubicBezTo>
                    <a:cubicBezTo>
                      <a:pt x="4275" y="11084"/>
                      <a:pt x="4388" y="12316"/>
                      <a:pt x="5175" y="13074"/>
                    </a:cubicBezTo>
                    <a:cubicBezTo>
                      <a:pt x="5962" y="13832"/>
                      <a:pt x="6525" y="14495"/>
                      <a:pt x="6525" y="14684"/>
                    </a:cubicBezTo>
                    <a:cubicBezTo>
                      <a:pt x="6525" y="14874"/>
                      <a:pt x="6525" y="15821"/>
                      <a:pt x="6525" y="16105"/>
                    </a:cubicBezTo>
                    <a:cubicBezTo>
                      <a:pt x="6525" y="16389"/>
                      <a:pt x="6637" y="16674"/>
                      <a:pt x="7200" y="17811"/>
                    </a:cubicBezTo>
                    <a:cubicBezTo>
                      <a:pt x="7762" y="18947"/>
                      <a:pt x="8550" y="19895"/>
                      <a:pt x="8775" y="20274"/>
                    </a:cubicBezTo>
                    <a:cubicBezTo>
                      <a:pt x="9000" y="20653"/>
                      <a:pt x="10125" y="21600"/>
                      <a:pt x="10125" y="21600"/>
                    </a:cubicBezTo>
                    <a:lnTo>
                      <a:pt x="11250" y="19800"/>
                    </a:lnTo>
                    <a:cubicBezTo>
                      <a:pt x="11250" y="19800"/>
                      <a:pt x="12938" y="17147"/>
                      <a:pt x="13613" y="16674"/>
                    </a:cubicBezTo>
                    <a:cubicBezTo>
                      <a:pt x="14287" y="16200"/>
                      <a:pt x="15300" y="14305"/>
                      <a:pt x="15300" y="14305"/>
                    </a:cubicBezTo>
                    <a:lnTo>
                      <a:pt x="15413" y="13074"/>
                    </a:lnTo>
                    <a:lnTo>
                      <a:pt x="16762" y="11937"/>
                    </a:lnTo>
                    <a:cubicBezTo>
                      <a:pt x="16762" y="11937"/>
                      <a:pt x="17100" y="8621"/>
                      <a:pt x="17212" y="8053"/>
                    </a:cubicBezTo>
                    <a:cubicBezTo>
                      <a:pt x="17325" y="7484"/>
                      <a:pt x="18000" y="6347"/>
                      <a:pt x="18112" y="6158"/>
                    </a:cubicBezTo>
                    <a:cubicBezTo>
                      <a:pt x="18225" y="5968"/>
                      <a:pt x="18338" y="4737"/>
                      <a:pt x="18225" y="4263"/>
                    </a:cubicBezTo>
                    <a:cubicBezTo>
                      <a:pt x="18112" y="3789"/>
                      <a:pt x="18113" y="3032"/>
                      <a:pt x="18450" y="2842"/>
                    </a:cubicBezTo>
                    <a:cubicBezTo>
                      <a:pt x="18787" y="2653"/>
                      <a:pt x="20025" y="1895"/>
                      <a:pt x="20025" y="1895"/>
                    </a:cubicBezTo>
                    <a:lnTo>
                      <a:pt x="20812" y="1232"/>
                    </a:lnTo>
                    <a:lnTo>
                      <a:pt x="21375" y="663"/>
                    </a:lnTo>
                    <a:lnTo>
                      <a:pt x="2160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2969A2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58" name="Freeform 10"/>
              <p:cNvSpPr>
                <a:spLocks/>
              </p:cNvSpPr>
              <p:nvPr/>
            </p:nvSpPr>
            <p:spPr bwMode="auto">
              <a:xfrm>
                <a:off x="10" y="621"/>
                <a:ext cx="965" cy="1155"/>
              </a:xfrm>
              <a:custGeom>
                <a:avLst/>
                <a:gdLst>
                  <a:gd name="T0" fmla="*/ 17486 w 21600"/>
                  <a:gd name="T1" fmla="*/ 2867 h 21600"/>
                  <a:gd name="T2" fmla="*/ 15657 w 21600"/>
                  <a:gd name="T3" fmla="*/ 7455 h 21600"/>
                  <a:gd name="T4" fmla="*/ 15086 w 21600"/>
                  <a:gd name="T5" fmla="*/ 10704 h 21600"/>
                  <a:gd name="T6" fmla="*/ 13486 w 21600"/>
                  <a:gd name="T7" fmla="*/ 14814 h 21600"/>
                  <a:gd name="T8" fmla="*/ 11771 w 21600"/>
                  <a:gd name="T9" fmla="*/ 17968 h 21600"/>
                  <a:gd name="T10" fmla="*/ 10400 w 21600"/>
                  <a:gd name="T11" fmla="*/ 20549 h 21600"/>
                  <a:gd name="T12" fmla="*/ 12114 w 21600"/>
                  <a:gd name="T13" fmla="*/ 14719 h 21600"/>
                  <a:gd name="T14" fmla="*/ 12914 w 21600"/>
                  <a:gd name="T15" fmla="*/ 10800 h 21600"/>
                  <a:gd name="T16" fmla="*/ 12571 w 21600"/>
                  <a:gd name="T17" fmla="*/ 8219 h 21600"/>
                  <a:gd name="T18" fmla="*/ 13829 w 21600"/>
                  <a:gd name="T19" fmla="*/ 5352 h 21600"/>
                  <a:gd name="T20" fmla="*/ 15200 w 21600"/>
                  <a:gd name="T21" fmla="*/ 4396 h 21600"/>
                  <a:gd name="T22" fmla="*/ 13371 w 21600"/>
                  <a:gd name="T23" fmla="*/ 3058 h 21600"/>
                  <a:gd name="T24" fmla="*/ 14400 w 21600"/>
                  <a:gd name="T25" fmla="*/ 1720 h 21600"/>
                  <a:gd name="T26" fmla="*/ 13714 w 21600"/>
                  <a:gd name="T27" fmla="*/ 0 h 21600"/>
                  <a:gd name="T28" fmla="*/ 11543 w 21600"/>
                  <a:gd name="T29" fmla="*/ 3536 h 21600"/>
                  <a:gd name="T30" fmla="*/ 11200 w 21600"/>
                  <a:gd name="T31" fmla="*/ 6117 h 21600"/>
                  <a:gd name="T32" fmla="*/ 10971 w 21600"/>
                  <a:gd name="T33" fmla="*/ 10035 h 21600"/>
                  <a:gd name="T34" fmla="*/ 10857 w 21600"/>
                  <a:gd name="T35" fmla="*/ 13572 h 21600"/>
                  <a:gd name="T36" fmla="*/ 10514 w 21600"/>
                  <a:gd name="T37" fmla="*/ 16152 h 21600"/>
                  <a:gd name="T38" fmla="*/ 8571 w 21600"/>
                  <a:gd name="T39" fmla="*/ 13476 h 21600"/>
                  <a:gd name="T40" fmla="*/ 8914 w 21600"/>
                  <a:gd name="T41" fmla="*/ 9366 h 21600"/>
                  <a:gd name="T42" fmla="*/ 5943 w 21600"/>
                  <a:gd name="T43" fmla="*/ 5161 h 21600"/>
                  <a:gd name="T44" fmla="*/ 4229 w 21600"/>
                  <a:gd name="T45" fmla="*/ 1625 h 21600"/>
                  <a:gd name="T46" fmla="*/ 6514 w 21600"/>
                  <a:gd name="T47" fmla="*/ 573 h 21600"/>
                  <a:gd name="T48" fmla="*/ 8800 w 21600"/>
                  <a:gd name="T49" fmla="*/ 3058 h 21600"/>
                  <a:gd name="T50" fmla="*/ 9371 w 21600"/>
                  <a:gd name="T51" fmla="*/ 1338 h 21600"/>
                  <a:gd name="T52" fmla="*/ 0 w 21600"/>
                  <a:gd name="T53" fmla="*/ 0 h 21600"/>
                  <a:gd name="T54" fmla="*/ 3200 w 21600"/>
                  <a:gd name="T55" fmla="*/ 5161 h 21600"/>
                  <a:gd name="T56" fmla="*/ 4914 w 21600"/>
                  <a:gd name="T57" fmla="*/ 10322 h 21600"/>
                  <a:gd name="T58" fmla="*/ 6400 w 21600"/>
                  <a:gd name="T59" fmla="*/ 14719 h 21600"/>
                  <a:gd name="T60" fmla="*/ 8000 w 21600"/>
                  <a:gd name="T61" fmla="*/ 19115 h 21600"/>
                  <a:gd name="T62" fmla="*/ 15429 w 21600"/>
                  <a:gd name="T63" fmla="*/ 14336 h 21600"/>
                  <a:gd name="T64" fmla="*/ 16457 w 21600"/>
                  <a:gd name="T65" fmla="*/ 11851 h 21600"/>
                  <a:gd name="T66" fmla="*/ 17371 w 21600"/>
                  <a:gd name="T67" fmla="*/ 8028 h 21600"/>
                  <a:gd name="T68" fmla="*/ 18400 w 21600"/>
                  <a:gd name="T69" fmla="*/ 2772 h 21600"/>
                  <a:gd name="T70" fmla="*/ 21600 w 21600"/>
                  <a:gd name="T71" fmla="*/ 96 h 21600"/>
                  <a:gd name="T72" fmla="*/ 20000 w 21600"/>
                  <a:gd name="T73" fmla="*/ 133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600" h="21600">
                    <a:moveTo>
                      <a:pt x="20000" y="1338"/>
                    </a:moveTo>
                    <a:lnTo>
                      <a:pt x="17486" y="2867"/>
                    </a:lnTo>
                    <a:cubicBezTo>
                      <a:pt x="17486" y="2867"/>
                      <a:pt x="16800" y="3058"/>
                      <a:pt x="16457" y="4970"/>
                    </a:cubicBezTo>
                    <a:cubicBezTo>
                      <a:pt x="16114" y="6881"/>
                      <a:pt x="15657" y="7264"/>
                      <a:pt x="15657" y="7455"/>
                    </a:cubicBezTo>
                    <a:cubicBezTo>
                      <a:pt x="15657" y="7646"/>
                      <a:pt x="14971" y="8028"/>
                      <a:pt x="14971" y="8028"/>
                    </a:cubicBezTo>
                    <a:cubicBezTo>
                      <a:pt x="14971" y="8028"/>
                      <a:pt x="14971" y="10418"/>
                      <a:pt x="15086" y="10704"/>
                    </a:cubicBezTo>
                    <a:cubicBezTo>
                      <a:pt x="15200" y="10991"/>
                      <a:pt x="15886" y="12042"/>
                      <a:pt x="15086" y="13094"/>
                    </a:cubicBezTo>
                    <a:cubicBezTo>
                      <a:pt x="14286" y="14145"/>
                      <a:pt x="13486" y="14814"/>
                      <a:pt x="13486" y="14814"/>
                    </a:cubicBezTo>
                    <a:cubicBezTo>
                      <a:pt x="13486" y="14814"/>
                      <a:pt x="12800" y="15865"/>
                      <a:pt x="12686" y="16152"/>
                    </a:cubicBezTo>
                    <a:cubicBezTo>
                      <a:pt x="12571" y="16439"/>
                      <a:pt x="11771" y="17968"/>
                      <a:pt x="11771" y="17968"/>
                    </a:cubicBezTo>
                    <a:lnTo>
                      <a:pt x="10286" y="19593"/>
                    </a:lnTo>
                    <a:lnTo>
                      <a:pt x="10400" y="20549"/>
                    </a:lnTo>
                    <a:cubicBezTo>
                      <a:pt x="10400" y="20549"/>
                      <a:pt x="9829" y="19688"/>
                      <a:pt x="10286" y="18255"/>
                    </a:cubicBezTo>
                    <a:cubicBezTo>
                      <a:pt x="10743" y="16821"/>
                      <a:pt x="12114" y="14910"/>
                      <a:pt x="12114" y="14719"/>
                    </a:cubicBezTo>
                    <a:cubicBezTo>
                      <a:pt x="12114" y="14527"/>
                      <a:pt x="12800" y="12425"/>
                      <a:pt x="12800" y="12425"/>
                    </a:cubicBezTo>
                    <a:lnTo>
                      <a:pt x="12914" y="10800"/>
                    </a:lnTo>
                    <a:cubicBezTo>
                      <a:pt x="12914" y="10800"/>
                      <a:pt x="12800" y="9940"/>
                      <a:pt x="13143" y="9653"/>
                    </a:cubicBezTo>
                    <a:cubicBezTo>
                      <a:pt x="13486" y="9366"/>
                      <a:pt x="12571" y="8219"/>
                      <a:pt x="12571" y="8219"/>
                    </a:cubicBezTo>
                    <a:cubicBezTo>
                      <a:pt x="12571" y="8219"/>
                      <a:pt x="11657" y="7646"/>
                      <a:pt x="12343" y="6786"/>
                    </a:cubicBezTo>
                    <a:cubicBezTo>
                      <a:pt x="13029" y="5926"/>
                      <a:pt x="13600" y="5352"/>
                      <a:pt x="13829" y="5352"/>
                    </a:cubicBezTo>
                    <a:cubicBezTo>
                      <a:pt x="14057" y="5352"/>
                      <a:pt x="14971" y="4874"/>
                      <a:pt x="14971" y="4874"/>
                    </a:cubicBezTo>
                    <a:lnTo>
                      <a:pt x="15200" y="4396"/>
                    </a:lnTo>
                    <a:lnTo>
                      <a:pt x="13029" y="3632"/>
                    </a:lnTo>
                    <a:lnTo>
                      <a:pt x="13371" y="3058"/>
                    </a:lnTo>
                    <a:lnTo>
                      <a:pt x="14171" y="2772"/>
                    </a:lnTo>
                    <a:cubicBezTo>
                      <a:pt x="14171" y="2772"/>
                      <a:pt x="14171" y="1912"/>
                      <a:pt x="14400" y="1720"/>
                    </a:cubicBezTo>
                    <a:cubicBezTo>
                      <a:pt x="14629" y="1529"/>
                      <a:pt x="14629" y="860"/>
                      <a:pt x="14629" y="860"/>
                    </a:cubicBezTo>
                    <a:lnTo>
                      <a:pt x="13714" y="0"/>
                    </a:lnTo>
                    <a:cubicBezTo>
                      <a:pt x="13714" y="0"/>
                      <a:pt x="13143" y="2007"/>
                      <a:pt x="12686" y="2389"/>
                    </a:cubicBezTo>
                    <a:cubicBezTo>
                      <a:pt x="12229" y="2772"/>
                      <a:pt x="11543" y="3536"/>
                      <a:pt x="11543" y="3536"/>
                    </a:cubicBezTo>
                    <a:cubicBezTo>
                      <a:pt x="11543" y="3536"/>
                      <a:pt x="11543" y="4301"/>
                      <a:pt x="11657" y="4588"/>
                    </a:cubicBezTo>
                    <a:cubicBezTo>
                      <a:pt x="11771" y="4874"/>
                      <a:pt x="11314" y="5639"/>
                      <a:pt x="11200" y="6117"/>
                    </a:cubicBezTo>
                    <a:cubicBezTo>
                      <a:pt x="11086" y="6595"/>
                      <a:pt x="10971" y="7359"/>
                      <a:pt x="10971" y="7933"/>
                    </a:cubicBezTo>
                    <a:cubicBezTo>
                      <a:pt x="10971" y="8506"/>
                      <a:pt x="10629" y="8697"/>
                      <a:pt x="10971" y="10035"/>
                    </a:cubicBezTo>
                    <a:cubicBezTo>
                      <a:pt x="11314" y="11373"/>
                      <a:pt x="11086" y="12520"/>
                      <a:pt x="10971" y="12807"/>
                    </a:cubicBezTo>
                    <a:cubicBezTo>
                      <a:pt x="10857" y="13094"/>
                      <a:pt x="10857" y="13189"/>
                      <a:pt x="10857" y="13572"/>
                    </a:cubicBezTo>
                    <a:cubicBezTo>
                      <a:pt x="10857" y="13954"/>
                      <a:pt x="11086" y="14719"/>
                      <a:pt x="11086" y="14910"/>
                    </a:cubicBezTo>
                    <a:cubicBezTo>
                      <a:pt x="11086" y="15101"/>
                      <a:pt x="10629" y="15961"/>
                      <a:pt x="10514" y="16152"/>
                    </a:cubicBezTo>
                    <a:cubicBezTo>
                      <a:pt x="10400" y="16343"/>
                      <a:pt x="9257" y="19211"/>
                      <a:pt x="9257" y="19211"/>
                    </a:cubicBezTo>
                    <a:lnTo>
                      <a:pt x="8571" y="13476"/>
                    </a:lnTo>
                    <a:cubicBezTo>
                      <a:pt x="8571" y="13476"/>
                      <a:pt x="6286" y="11278"/>
                      <a:pt x="6171" y="11087"/>
                    </a:cubicBezTo>
                    <a:cubicBezTo>
                      <a:pt x="6057" y="10896"/>
                      <a:pt x="8114" y="10035"/>
                      <a:pt x="8914" y="9366"/>
                    </a:cubicBezTo>
                    <a:cubicBezTo>
                      <a:pt x="9714" y="8697"/>
                      <a:pt x="9143" y="8793"/>
                      <a:pt x="8686" y="7168"/>
                    </a:cubicBezTo>
                    <a:cubicBezTo>
                      <a:pt x="8229" y="5543"/>
                      <a:pt x="5943" y="5161"/>
                      <a:pt x="5943" y="5161"/>
                    </a:cubicBezTo>
                    <a:cubicBezTo>
                      <a:pt x="5943" y="5161"/>
                      <a:pt x="5029" y="4588"/>
                      <a:pt x="4914" y="4110"/>
                    </a:cubicBezTo>
                    <a:cubicBezTo>
                      <a:pt x="4800" y="3632"/>
                      <a:pt x="4229" y="1625"/>
                      <a:pt x="4229" y="1625"/>
                    </a:cubicBezTo>
                    <a:lnTo>
                      <a:pt x="7086" y="3727"/>
                    </a:lnTo>
                    <a:cubicBezTo>
                      <a:pt x="7086" y="3727"/>
                      <a:pt x="6057" y="1147"/>
                      <a:pt x="6514" y="573"/>
                    </a:cubicBezTo>
                    <a:cubicBezTo>
                      <a:pt x="6971" y="0"/>
                      <a:pt x="7657" y="478"/>
                      <a:pt x="7657" y="478"/>
                    </a:cubicBezTo>
                    <a:lnTo>
                      <a:pt x="8800" y="3058"/>
                    </a:lnTo>
                    <a:lnTo>
                      <a:pt x="9600" y="3919"/>
                    </a:lnTo>
                    <a:lnTo>
                      <a:pt x="9371" y="1338"/>
                    </a:lnTo>
                    <a:lnTo>
                      <a:pt x="9371" y="96"/>
                    </a:lnTo>
                    <a:lnTo>
                      <a:pt x="0" y="0"/>
                    </a:lnTo>
                    <a:cubicBezTo>
                      <a:pt x="0" y="0"/>
                      <a:pt x="914" y="956"/>
                      <a:pt x="1257" y="1720"/>
                    </a:cubicBezTo>
                    <a:cubicBezTo>
                      <a:pt x="1600" y="2485"/>
                      <a:pt x="3200" y="4588"/>
                      <a:pt x="3200" y="5161"/>
                    </a:cubicBezTo>
                    <a:cubicBezTo>
                      <a:pt x="3200" y="5735"/>
                      <a:pt x="3657" y="6786"/>
                      <a:pt x="4114" y="7742"/>
                    </a:cubicBezTo>
                    <a:cubicBezTo>
                      <a:pt x="4571" y="8697"/>
                      <a:pt x="4914" y="9749"/>
                      <a:pt x="4914" y="10322"/>
                    </a:cubicBezTo>
                    <a:cubicBezTo>
                      <a:pt x="4914" y="10896"/>
                      <a:pt x="4229" y="11851"/>
                      <a:pt x="4800" y="12425"/>
                    </a:cubicBezTo>
                    <a:cubicBezTo>
                      <a:pt x="5371" y="12998"/>
                      <a:pt x="5943" y="14432"/>
                      <a:pt x="6400" y="14719"/>
                    </a:cubicBezTo>
                    <a:cubicBezTo>
                      <a:pt x="6857" y="15005"/>
                      <a:pt x="6629" y="15292"/>
                      <a:pt x="6971" y="16439"/>
                    </a:cubicBezTo>
                    <a:cubicBezTo>
                      <a:pt x="7314" y="17586"/>
                      <a:pt x="7657" y="18542"/>
                      <a:pt x="8000" y="19115"/>
                    </a:cubicBezTo>
                    <a:cubicBezTo>
                      <a:pt x="8343" y="19688"/>
                      <a:pt x="10057" y="21600"/>
                      <a:pt x="10057" y="21600"/>
                    </a:cubicBezTo>
                    <a:cubicBezTo>
                      <a:pt x="10057" y="21600"/>
                      <a:pt x="15086" y="14910"/>
                      <a:pt x="15429" y="14336"/>
                    </a:cubicBezTo>
                    <a:cubicBezTo>
                      <a:pt x="15771" y="13763"/>
                      <a:pt x="15657" y="13094"/>
                      <a:pt x="15657" y="13094"/>
                    </a:cubicBezTo>
                    <a:lnTo>
                      <a:pt x="16457" y="11851"/>
                    </a:lnTo>
                    <a:lnTo>
                      <a:pt x="17371" y="9844"/>
                    </a:lnTo>
                    <a:cubicBezTo>
                      <a:pt x="17371" y="9844"/>
                      <a:pt x="17257" y="8506"/>
                      <a:pt x="17371" y="8028"/>
                    </a:cubicBezTo>
                    <a:cubicBezTo>
                      <a:pt x="17486" y="7550"/>
                      <a:pt x="18286" y="6117"/>
                      <a:pt x="18286" y="6117"/>
                    </a:cubicBezTo>
                    <a:lnTo>
                      <a:pt x="18400" y="2772"/>
                    </a:lnTo>
                    <a:lnTo>
                      <a:pt x="21029" y="956"/>
                    </a:lnTo>
                    <a:lnTo>
                      <a:pt x="21600" y="96"/>
                    </a:lnTo>
                    <a:lnTo>
                      <a:pt x="20000" y="1338"/>
                    </a:lnTo>
                    <a:close/>
                    <a:moveTo>
                      <a:pt x="20000" y="1338"/>
                    </a:moveTo>
                  </a:path>
                </a:pathLst>
              </a:custGeom>
              <a:solidFill>
                <a:srgbClr val="65A0E2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59" name="Freeform 11"/>
              <p:cNvSpPr>
                <a:spLocks/>
              </p:cNvSpPr>
              <p:nvPr/>
            </p:nvSpPr>
            <p:spPr bwMode="auto">
              <a:xfrm>
                <a:off x="0" y="0"/>
                <a:ext cx="985" cy="648"/>
              </a:xfrm>
              <a:custGeom>
                <a:avLst/>
                <a:gdLst>
                  <a:gd name="T0" fmla="+- 0 223 105"/>
                  <a:gd name="T1" fmla="*/ T0 w 21495"/>
                  <a:gd name="T2" fmla="*/ 21090 h 21600"/>
                  <a:gd name="T3" fmla="+- 0 111 105"/>
                  <a:gd name="T4" fmla="*/ T3 w 21495"/>
                  <a:gd name="T5" fmla="*/ 19049 h 21600"/>
                  <a:gd name="T6" fmla="+- 0 1336 105"/>
                  <a:gd name="T7" fmla="*/ T6 w 21495"/>
                  <a:gd name="T8" fmla="*/ 17178 h 21600"/>
                  <a:gd name="T9" fmla="+- 0 2004 105"/>
                  <a:gd name="T10" fmla="*/ T9 w 21495"/>
                  <a:gd name="T11" fmla="*/ 16498 h 21600"/>
                  <a:gd name="T12" fmla="+- 0 1336 105"/>
                  <a:gd name="T13" fmla="*/ T12 w 21495"/>
                  <a:gd name="T14" fmla="*/ 14967 h 21600"/>
                  <a:gd name="T15" fmla="+- 0 2115 105"/>
                  <a:gd name="T16" fmla="*/ T15 w 21495"/>
                  <a:gd name="T17" fmla="*/ 14287 h 21600"/>
                  <a:gd name="T18" fmla="+- 0 3118 105"/>
                  <a:gd name="T19" fmla="*/ T18 w 21495"/>
                  <a:gd name="T20" fmla="*/ 13436 h 21600"/>
                  <a:gd name="T21" fmla="+- 0 4899 105"/>
                  <a:gd name="T22" fmla="*/ T21 w 21495"/>
                  <a:gd name="T23" fmla="*/ 11565 h 21600"/>
                  <a:gd name="T24" fmla="+- 0 7237 105"/>
                  <a:gd name="T25" fmla="*/ T24 w 21495"/>
                  <a:gd name="T26" fmla="*/ 9865 h 21600"/>
                  <a:gd name="T27" fmla="+- 0 8016 105"/>
                  <a:gd name="T28" fmla="*/ T27 w 21495"/>
                  <a:gd name="T29" fmla="*/ 8844 h 21600"/>
                  <a:gd name="T30" fmla="+- 0 8462 105"/>
                  <a:gd name="T31" fmla="*/ T30 w 21495"/>
                  <a:gd name="T32" fmla="*/ 6633 h 21600"/>
                  <a:gd name="T33" fmla="+- 0 8685 105"/>
                  <a:gd name="T34" fmla="*/ T33 w 21495"/>
                  <a:gd name="T35" fmla="*/ 4592 h 21600"/>
                  <a:gd name="T36" fmla="+- 0 11802 105"/>
                  <a:gd name="T37" fmla="*/ T36 w 21495"/>
                  <a:gd name="T38" fmla="*/ 0 h 21600"/>
                  <a:gd name="T39" fmla="+- 0 12581 105"/>
                  <a:gd name="T40" fmla="*/ T39 w 21495"/>
                  <a:gd name="T41" fmla="*/ 1531 h 21600"/>
                  <a:gd name="T42" fmla="+- 0 13361 105"/>
                  <a:gd name="T43" fmla="*/ T42 w 21495"/>
                  <a:gd name="T44" fmla="*/ 3402 h 21600"/>
                  <a:gd name="T45" fmla="+- 0 13472 105"/>
                  <a:gd name="T46" fmla="*/ T45 w 21495"/>
                  <a:gd name="T47" fmla="*/ 4762 h 21600"/>
                  <a:gd name="T48" fmla="+- 0 15254 105"/>
                  <a:gd name="T49" fmla="*/ T48 w 21495"/>
                  <a:gd name="T50" fmla="*/ 8164 h 21600"/>
                  <a:gd name="T51" fmla="+- 0 15588 105"/>
                  <a:gd name="T52" fmla="*/ T51 w 21495"/>
                  <a:gd name="T53" fmla="*/ 10035 h 21600"/>
                  <a:gd name="T54" fmla="+- 0 17258 105"/>
                  <a:gd name="T55" fmla="*/ T54 w 21495"/>
                  <a:gd name="T56" fmla="*/ 11906 h 21600"/>
                  <a:gd name="T57" fmla="+- 0 17814 105"/>
                  <a:gd name="T58" fmla="*/ T57 w 21495"/>
                  <a:gd name="T59" fmla="*/ 14117 h 21600"/>
                  <a:gd name="T60" fmla="+- 0 18260 105"/>
                  <a:gd name="T61" fmla="*/ T60 w 21495"/>
                  <a:gd name="T62" fmla="*/ 15137 h 21600"/>
                  <a:gd name="T63" fmla="+- 0 19707 105"/>
                  <a:gd name="T64" fmla="*/ T63 w 21495"/>
                  <a:gd name="T65" fmla="*/ 15137 h 21600"/>
                  <a:gd name="T66" fmla="+- 0 20153 105"/>
                  <a:gd name="T67" fmla="*/ T66 w 21495"/>
                  <a:gd name="T68" fmla="*/ 17008 h 21600"/>
                  <a:gd name="T69" fmla="+- 0 20487 105"/>
                  <a:gd name="T70" fmla="*/ T69 w 21495"/>
                  <a:gd name="T71" fmla="*/ 18879 h 21600"/>
                  <a:gd name="T72" fmla="+- 0 21489 105"/>
                  <a:gd name="T73" fmla="*/ T72 w 21495"/>
                  <a:gd name="T74" fmla="*/ 20239 h 21600"/>
                  <a:gd name="T75" fmla="+- 0 21600 105"/>
                  <a:gd name="T76" fmla="*/ T75 w 21495"/>
                  <a:gd name="T77" fmla="*/ 21600 h 21600"/>
                  <a:gd name="T78" fmla="+- 0 223 105"/>
                  <a:gd name="T79" fmla="*/ T78 w 21495"/>
                  <a:gd name="T80" fmla="*/ 21090 h 21600"/>
                  <a:gd name="T81" fmla="+- 0 223 105"/>
                  <a:gd name="T82" fmla="*/ T81 w 21495"/>
                  <a:gd name="T83" fmla="*/ 2109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  <a:cxn ang="0">
                    <a:pos x="T16" y="T17"/>
                  </a:cxn>
                  <a:cxn ang="0">
                    <a:pos x="T19" y="T20"/>
                  </a:cxn>
                  <a:cxn ang="0">
                    <a:pos x="T22" y="T23"/>
                  </a:cxn>
                  <a:cxn ang="0">
                    <a:pos x="T25" y="T26"/>
                  </a:cxn>
                  <a:cxn ang="0">
                    <a:pos x="T28" y="T29"/>
                  </a:cxn>
                  <a:cxn ang="0">
                    <a:pos x="T31" y="T32"/>
                  </a:cxn>
                  <a:cxn ang="0">
                    <a:pos x="T34" y="T35"/>
                  </a:cxn>
                  <a:cxn ang="0">
                    <a:pos x="T37" y="T38"/>
                  </a:cxn>
                  <a:cxn ang="0">
                    <a:pos x="T40" y="T41"/>
                  </a:cxn>
                  <a:cxn ang="0">
                    <a:pos x="T43" y="T44"/>
                  </a:cxn>
                  <a:cxn ang="0">
                    <a:pos x="T46" y="T47"/>
                  </a:cxn>
                  <a:cxn ang="0">
                    <a:pos x="T49" y="T50"/>
                  </a:cxn>
                  <a:cxn ang="0">
                    <a:pos x="T52" y="T53"/>
                  </a:cxn>
                  <a:cxn ang="0">
                    <a:pos x="T55" y="T56"/>
                  </a:cxn>
                  <a:cxn ang="0">
                    <a:pos x="T58" y="T59"/>
                  </a:cxn>
                  <a:cxn ang="0">
                    <a:pos x="T61" y="T62"/>
                  </a:cxn>
                  <a:cxn ang="0">
                    <a:pos x="T64" y="T65"/>
                  </a:cxn>
                  <a:cxn ang="0">
                    <a:pos x="T67" y="T68"/>
                  </a:cxn>
                  <a:cxn ang="0">
                    <a:pos x="T70" y="T71"/>
                  </a:cxn>
                  <a:cxn ang="0">
                    <a:pos x="T73" y="T74"/>
                  </a:cxn>
                  <a:cxn ang="0">
                    <a:pos x="T76" y="T77"/>
                  </a:cxn>
                  <a:cxn ang="0">
                    <a:pos x="T79" y="T80"/>
                  </a:cxn>
                  <a:cxn ang="0">
                    <a:pos x="T82" y="T83"/>
                  </a:cxn>
                </a:cxnLst>
                <a:rect l="0" t="0" r="r" b="b"/>
                <a:pathLst>
                  <a:path w="21495" h="21600">
                    <a:moveTo>
                      <a:pt x="118" y="21090"/>
                    </a:moveTo>
                    <a:cubicBezTo>
                      <a:pt x="118" y="21090"/>
                      <a:pt x="118" y="19389"/>
                      <a:pt x="6" y="19049"/>
                    </a:cubicBezTo>
                    <a:cubicBezTo>
                      <a:pt x="-105" y="18709"/>
                      <a:pt x="1231" y="17178"/>
                      <a:pt x="1231" y="17178"/>
                    </a:cubicBezTo>
                    <a:lnTo>
                      <a:pt x="1899" y="16498"/>
                    </a:lnTo>
                    <a:lnTo>
                      <a:pt x="1231" y="14967"/>
                    </a:lnTo>
                    <a:lnTo>
                      <a:pt x="2010" y="14287"/>
                    </a:lnTo>
                    <a:lnTo>
                      <a:pt x="3013" y="13436"/>
                    </a:lnTo>
                    <a:cubicBezTo>
                      <a:pt x="3013" y="13436"/>
                      <a:pt x="3347" y="12416"/>
                      <a:pt x="4794" y="11565"/>
                    </a:cubicBezTo>
                    <a:cubicBezTo>
                      <a:pt x="6241" y="10715"/>
                      <a:pt x="7132" y="9865"/>
                      <a:pt x="7132" y="9865"/>
                    </a:cubicBezTo>
                    <a:cubicBezTo>
                      <a:pt x="7132" y="9865"/>
                      <a:pt x="7577" y="9865"/>
                      <a:pt x="7911" y="8844"/>
                    </a:cubicBezTo>
                    <a:cubicBezTo>
                      <a:pt x="8246" y="7824"/>
                      <a:pt x="8357" y="7313"/>
                      <a:pt x="8357" y="6633"/>
                    </a:cubicBezTo>
                    <a:cubicBezTo>
                      <a:pt x="8357" y="5953"/>
                      <a:pt x="8023" y="5443"/>
                      <a:pt x="8580" y="4592"/>
                    </a:cubicBezTo>
                    <a:cubicBezTo>
                      <a:pt x="9136" y="3742"/>
                      <a:pt x="11697" y="0"/>
                      <a:pt x="11697" y="0"/>
                    </a:cubicBezTo>
                    <a:cubicBezTo>
                      <a:pt x="11697" y="0"/>
                      <a:pt x="11920" y="850"/>
                      <a:pt x="12476" y="1531"/>
                    </a:cubicBezTo>
                    <a:cubicBezTo>
                      <a:pt x="13033" y="2211"/>
                      <a:pt x="13256" y="2891"/>
                      <a:pt x="13256" y="3402"/>
                    </a:cubicBezTo>
                    <a:cubicBezTo>
                      <a:pt x="13256" y="3912"/>
                      <a:pt x="11920" y="2891"/>
                      <a:pt x="13367" y="4762"/>
                    </a:cubicBezTo>
                    <a:cubicBezTo>
                      <a:pt x="14815" y="6633"/>
                      <a:pt x="15037" y="7824"/>
                      <a:pt x="15149" y="8164"/>
                    </a:cubicBezTo>
                    <a:cubicBezTo>
                      <a:pt x="15260" y="8504"/>
                      <a:pt x="15149" y="9694"/>
                      <a:pt x="15483" y="10035"/>
                    </a:cubicBezTo>
                    <a:cubicBezTo>
                      <a:pt x="15817" y="10375"/>
                      <a:pt x="16930" y="11735"/>
                      <a:pt x="17153" y="11906"/>
                    </a:cubicBezTo>
                    <a:cubicBezTo>
                      <a:pt x="17375" y="12076"/>
                      <a:pt x="17709" y="14117"/>
                      <a:pt x="17709" y="14117"/>
                    </a:cubicBezTo>
                    <a:cubicBezTo>
                      <a:pt x="17709" y="14117"/>
                      <a:pt x="17932" y="14967"/>
                      <a:pt x="18155" y="15137"/>
                    </a:cubicBezTo>
                    <a:cubicBezTo>
                      <a:pt x="18377" y="15307"/>
                      <a:pt x="19602" y="15137"/>
                      <a:pt x="19602" y="15137"/>
                    </a:cubicBezTo>
                    <a:lnTo>
                      <a:pt x="20048" y="17008"/>
                    </a:lnTo>
                    <a:cubicBezTo>
                      <a:pt x="20048" y="17008"/>
                      <a:pt x="20048" y="18709"/>
                      <a:pt x="20382" y="18879"/>
                    </a:cubicBezTo>
                    <a:cubicBezTo>
                      <a:pt x="20716" y="19049"/>
                      <a:pt x="21384" y="19729"/>
                      <a:pt x="21384" y="20239"/>
                    </a:cubicBezTo>
                    <a:cubicBezTo>
                      <a:pt x="21384" y="20750"/>
                      <a:pt x="21495" y="21600"/>
                      <a:pt x="21495" y="21600"/>
                    </a:cubicBezTo>
                    <a:lnTo>
                      <a:pt x="118" y="21090"/>
                    </a:lnTo>
                    <a:close/>
                    <a:moveTo>
                      <a:pt x="118" y="21090"/>
                    </a:moveTo>
                  </a:path>
                </a:pathLst>
              </a:custGeom>
              <a:solidFill>
                <a:srgbClr val="8BA1BF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60" name="Freeform 12"/>
              <p:cNvSpPr>
                <a:spLocks/>
              </p:cNvSpPr>
              <p:nvPr/>
            </p:nvSpPr>
            <p:spPr bwMode="auto">
              <a:xfrm>
                <a:off x="10" y="31"/>
                <a:ext cx="658" cy="608"/>
              </a:xfrm>
              <a:custGeom>
                <a:avLst/>
                <a:gdLst>
                  <a:gd name="T0" fmla="*/ 16912 w 21600"/>
                  <a:gd name="T1" fmla="*/ 0 h 21600"/>
                  <a:gd name="T2" fmla="*/ 14735 w 21600"/>
                  <a:gd name="T3" fmla="*/ 3812 h 21600"/>
                  <a:gd name="T4" fmla="*/ 16577 w 21600"/>
                  <a:gd name="T5" fmla="*/ 2723 h 21600"/>
                  <a:gd name="T6" fmla="*/ 15740 w 21600"/>
                  <a:gd name="T7" fmla="*/ 6171 h 21600"/>
                  <a:gd name="T8" fmla="*/ 17581 w 21600"/>
                  <a:gd name="T9" fmla="*/ 8168 h 21600"/>
                  <a:gd name="T10" fmla="*/ 16409 w 21600"/>
                  <a:gd name="T11" fmla="*/ 12706 h 21600"/>
                  <a:gd name="T12" fmla="*/ 17749 w 21600"/>
                  <a:gd name="T13" fmla="*/ 15973 h 21600"/>
                  <a:gd name="T14" fmla="*/ 15740 w 21600"/>
                  <a:gd name="T15" fmla="*/ 16881 h 21600"/>
                  <a:gd name="T16" fmla="*/ 14065 w 21600"/>
                  <a:gd name="T17" fmla="*/ 16881 h 21600"/>
                  <a:gd name="T18" fmla="*/ 15070 w 21600"/>
                  <a:gd name="T19" fmla="*/ 18151 h 21600"/>
                  <a:gd name="T20" fmla="*/ 18753 w 21600"/>
                  <a:gd name="T21" fmla="*/ 18696 h 21600"/>
                  <a:gd name="T22" fmla="*/ 20930 w 21600"/>
                  <a:gd name="T23" fmla="*/ 20511 h 21600"/>
                  <a:gd name="T24" fmla="*/ 21600 w 21600"/>
                  <a:gd name="T25" fmla="*/ 21600 h 21600"/>
                  <a:gd name="T26" fmla="*/ 0 w 21600"/>
                  <a:gd name="T27" fmla="*/ 21418 h 21600"/>
                  <a:gd name="T28" fmla="*/ 167 w 21600"/>
                  <a:gd name="T29" fmla="*/ 18696 h 21600"/>
                  <a:gd name="T30" fmla="*/ 2512 w 21600"/>
                  <a:gd name="T31" fmla="*/ 16881 h 21600"/>
                  <a:gd name="T32" fmla="*/ 1842 w 21600"/>
                  <a:gd name="T33" fmla="*/ 15066 h 21600"/>
                  <a:gd name="T34" fmla="*/ 4186 w 21600"/>
                  <a:gd name="T35" fmla="*/ 14158 h 21600"/>
                  <a:gd name="T36" fmla="*/ 5693 w 21600"/>
                  <a:gd name="T37" fmla="*/ 12161 h 21600"/>
                  <a:gd name="T38" fmla="*/ 8037 w 21600"/>
                  <a:gd name="T39" fmla="*/ 10891 h 21600"/>
                  <a:gd name="T40" fmla="*/ 11553 w 21600"/>
                  <a:gd name="T41" fmla="*/ 9439 h 21600"/>
                  <a:gd name="T42" fmla="*/ 12223 w 21600"/>
                  <a:gd name="T43" fmla="*/ 7442 h 21600"/>
                  <a:gd name="T44" fmla="*/ 12223 w 21600"/>
                  <a:gd name="T45" fmla="*/ 5264 h 21600"/>
                  <a:gd name="T46" fmla="*/ 12223 w 21600"/>
                  <a:gd name="T47" fmla="*/ 4175 h 21600"/>
                  <a:gd name="T48" fmla="*/ 16912 w 21600"/>
                  <a:gd name="T49" fmla="*/ 0 h 21600"/>
                  <a:gd name="T50" fmla="*/ 16912 w 21600"/>
                  <a:gd name="T5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912" y="0"/>
                    </a:moveTo>
                    <a:lnTo>
                      <a:pt x="14735" y="3812"/>
                    </a:lnTo>
                    <a:lnTo>
                      <a:pt x="16577" y="2723"/>
                    </a:lnTo>
                    <a:cubicBezTo>
                      <a:pt x="16577" y="2723"/>
                      <a:pt x="16409" y="5808"/>
                      <a:pt x="15740" y="6171"/>
                    </a:cubicBezTo>
                    <a:cubicBezTo>
                      <a:pt x="15070" y="6534"/>
                      <a:pt x="17581" y="6353"/>
                      <a:pt x="17581" y="8168"/>
                    </a:cubicBezTo>
                    <a:cubicBezTo>
                      <a:pt x="17581" y="9983"/>
                      <a:pt x="17581" y="11072"/>
                      <a:pt x="16409" y="12706"/>
                    </a:cubicBezTo>
                    <a:cubicBezTo>
                      <a:pt x="15237" y="14339"/>
                      <a:pt x="17749" y="15973"/>
                      <a:pt x="17749" y="15973"/>
                    </a:cubicBezTo>
                    <a:lnTo>
                      <a:pt x="15740" y="16881"/>
                    </a:lnTo>
                    <a:lnTo>
                      <a:pt x="14065" y="16881"/>
                    </a:lnTo>
                    <a:cubicBezTo>
                      <a:pt x="14065" y="16881"/>
                      <a:pt x="13228" y="17788"/>
                      <a:pt x="15070" y="18151"/>
                    </a:cubicBezTo>
                    <a:cubicBezTo>
                      <a:pt x="16912" y="18514"/>
                      <a:pt x="17916" y="18333"/>
                      <a:pt x="18753" y="18696"/>
                    </a:cubicBezTo>
                    <a:cubicBezTo>
                      <a:pt x="19591" y="19059"/>
                      <a:pt x="20930" y="20511"/>
                      <a:pt x="20930" y="20511"/>
                    </a:cubicBezTo>
                    <a:lnTo>
                      <a:pt x="21600" y="21600"/>
                    </a:lnTo>
                    <a:lnTo>
                      <a:pt x="0" y="21418"/>
                    </a:lnTo>
                    <a:lnTo>
                      <a:pt x="167" y="18696"/>
                    </a:lnTo>
                    <a:lnTo>
                      <a:pt x="2512" y="16881"/>
                    </a:lnTo>
                    <a:lnTo>
                      <a:pt x="1842" y="15066"/>
                    </a:lnTo>
                    <a:lnTo>
                      <a:pt x="4186" y="14158"/>
                    </a:lnTo>
                    <a:lnTo>
                      <a:pt x="5693" y="12161"/>
                    </a:lnTo>
                    <a:lnTo>
                      <a:pt x="8037" y="10891"/>
                    </a:lnTo>
                    <a:lnTo>
                      <a:pt x="11553" y="9439"/>
                    </a:lnTo>
                    <a:lnTo>
                      <a:pt x="12223" y="7442"/>
                    </a:lnTo>
                    <a:lnTo>
                      <a:pt x="12223" y="5264"/>
                    </a:lnTo>
                    <a:lnTo>
                      <a:pt x="12223" y="4175"/>
                    </a:lnTo>
                    <a:lnTo>
                      <a:pt x="16912" y="0"/>
                    </a:lnTo>
                    <a:close/>
                    <a:moveTo>
                      <a:pt x="16912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7666" name="Group 18"/>
            <p:cNvGrpSpPr>
              <a:grpSpLocks/>
            </p:cNvGrpSpPr>
            <p:nvPr/>
          </p:nvGrpSpPr>
          <p:grpSpPr bwMode="auto">
            <a:xfrm>
              <a:off x="4507" y="1034"/>
              <a:ext cx="647" cy="1177"/>
              <a:chOff x="0" y="0"/>
              <a:chExt cx="646" cy="1176"/>
            </a:xfrm>
          </p:grpSpPr>
          <p:sp>
            <p:nvSpPr>
              <p:cNvPr id="27662" name="Freeform 14"/>
              <p:cNvSpPr>
                <a:spLocks/>
              </p:cNvSpPr>
              <p:nvPr/>
            </p:nvSpPr>
            <p:spPr bwMode="auto">
              <a:xfrm>
                <a:off x="3" y="411"/>
                <a:ext cx="643" cy="765"/>
              </a:xfrm>
              <a:custGeom>
                <a:avLst/>
                <a:gdLst>
                  <a:gd name="T0" fmla="*/ 0 w 21600"/>
                  <a:gd name="T1" fmla="*/ 0 h 21600"/>
                  <a:gd name="T2" fmla="*/ 563 w 21600"/>
                  <a:gd name="T3" fmla="*/ 1137 h 21600"/>
                  <a:gd name="T4" fmla="*/ 1350 w 21600"/>
                  <a:gd name="T5" fmla="*/ 2463 h 21600"/>
                  <a:gd name="T6" fmla="*/ 3262 w 21600"/>
                  <a:gd name="T7" fmla="*/ 5211 h 21600"/>
                  <a:gd name="T8" fmla="*/ 3488 w 21600"/>
                  <a:gd name="T9" fmla="*/ 6821 h 21600"/>
                  <a:gd name="T10" fmla="*/ 3825 w 21600"/>
                  <a:gd name="T11" fmla="*/ 7768 h 21600"/>
                  <a:gd name="T12" fmla="*/ 4837 w 21600"/>
                  <a:gd name="T13" fmla="*/ 9284 h 21600"/>
                  <a:gd name="T14" fmla="*/ 4387 w 21600"/>
                  <a:gd name="T15" fmla="*/ 10895 h 21600"/>
                  <a:gd name="T16" fmla="*/ 5175 w 21600"/>
                  <a:gd name="T17" fmla="*/ 13074 h 21600"/>
                  <a:gd name="T18" fmla="*/ 6525 w 21600"/>
                  <a:gd name="T19" fmla="*/ 14684 h 21600"/>
                  <a:gd name="T20" fmla="*/ 6525 w 21600"/>
                  <a:gd name="T21" fmla="*/ 16105 h 21600"/>
                  <a:gd name="T22" fmla="*/ 7200 w 21600"/>
                  <a:gd name="T23" fmla="*/ 17811 h 21600"/>
                  <a:gd name="T24" fmla="*/ 8775 w 21600"/>
                  <a:gd name="T25" fmla="*/ 20274 h 21600"/>
                  <a:gd name="T26" fmla="*/ 10125 w 21600"/>
                  <a:gd name="T27" fmla="*/ 21600 h 21600"/>
                  <a:gd name="T28" fmla="*/ 11250 w 21600"/>
                  <a:gd name="T29" fmla="*/ 19800 h 21600"/>
                  <a:gd name="T30" fmla="*/ 13612 w 21600"/>
                  <a:gd name="T31" fmla="*/ 16674 h 21600"/>
                  <a:gd name="T32" fmla="*/ 15300 w 21600"/>
                  <a:gd name="T33" fmla="*/ 14305 h 21600"/>
                  <a:gd name="T34" fmla="*/ 15413 w 21600"/>
                  <a:gd name="T35" fmla="*/ 13074 h 21600"/>
                  <a:gd name="T36" fmla="*/ 16762 w 21600"/>
                  <a:gd name="T37" fmla="*/ 11937 h 21600"/>
                  <a:gd name="T38" fmla="*/ 17212 w 21600"/>
                  <a:gd name="T39" fmla="*/ 8053 h 21600"/>
                  <a:gd name="T40" fmla="*/ 18113 w 21600"/>
                  <a:gd name="T41" fmla="*/ 6158 h 21600"/>
                  <a:gd name="T42" fmla="*/ 18225 w 21600"/>
                  <a:gd name="T43" fmla="*/ 4263 h 21600"/>
                  <a:gd name="T44" fmla="*/ 18450 w 21600"/>
                  <a:gd name="T45" fmla="*/ 2842 h 21600"/>
                  <a:gd name="T46" fmla="*/ 20025 w 21600"/>
                  <a:gd name="T47" fmla="*/ 1895 h 21600"/>
                  <a:gd name="T48" fmla="*/ 20812 w 21600"/>
                  <a:gd name="T49" fmla="*/ 1232 h 21600"/>
                  <a:gd name="T50" fmla="*/ 21375 w 21600"/>
                  <a:gd name="T51" fmla="*/ 663 h 21600"/>
                  <a:gd name="T52" fmla="*/ 21600 w 21600"/>
                  <a:gd name="T53" fmla="*/ 95 h 21600"/>
                  <a:gd name="T54" fmla="*/ 0 w 21600"/>
                  <a:gd name="T55" fmla="*/ 0 h 21600"/>
                  <a:gd name="T56" fmla="*/ 0 w 21600"/>
                  <a:gd name="T57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563" y="1137"/>
                    </a:lnTo>
                    <a:cubicBezTo>
                      <a:pt x="563" y="1137"/>
                      <a:pt x="787" y="2274"/>
                      <a:pt x="1350" y="2463"/>
                    </a:cubicBezTo>
                    <a:cubicBezTo>
                      <a:pt x="1912" y="2653"/>
                      <a:pt x="3262" y="5211"/>
                      <a:pt x="3262" y="5211"/>
                    </a:cubicBezTo>
                    <a:lnTo>
                      <a:pt x="3488" y="6821"/>
                    </a:lnTo>
                    <a:cubicBezTo>
                      <a:pt x="3488" y="6821"/>
                      <a:pt x="3375" y="7295"/>
                      <a:pt x="3825" y="7768"/>
                    </a:cubicBezTo>
                    <a:cubicBezTo>
                      <a:pt x="4275" y="8242"/>
                      <a:pt x="4837" y="9000"/>
                      <a:pt x="4837" y="9284"/>
                    </a:cubicBezTo>
                    <a:cubicBezTo>
                      <a:pt x="4837" y="9568"/>
                      <a:pt x="4500" y="10705"/>
                      <a:pt x="4387" y="10895"/>
                    </a:cubicBezTo>
                    <a:cubicBezTo>
                      <a:pt x="4275" y="11084"/>
                      <a:pt x="4388" y="12316"/>
                      <a:pt x="5175" y="13074"/>
                    </a:cubicBezTo>
                    <a:cubicBezTo>
                      <a:pt x="5962" y="13832"/>
                      <a:pt x="6525" y="14495"/>
                      <a:pt x="6525" y="14684"/>
                    </a:cubicBezTo>
                    <a:cubicBezTo>
                      <a:pt x="6525" y="14874"/>
                      <a:pt x="6525" y="15821"/>
                      <a:pt x="6525" y="16105"/>
                    </a:cubicBezTo>
                    <a:cubicBezTo>
                      <a:pt x="6525" y="16389"/>
                      <a:pt x="6637" y="16674"/>
                      <a:pt x="7200" y="17811"/>
                    </a:cubicBezTo>
                    <a:cubicBezTo>
                      <a:pt x="7762" y="18947"/>
                      <a:pt x="8550" y="19895"/>
                      <a:pt x="8775" y="20274"/>
                    </a:cubicBezTo>
                    <a:cubicBezTo>
                      <a:pt x="9000" y="20653"/>
                      <a:pt x="10125" y="21600"/>
                      <a:pt x="10125" y="21600"/>
                    </a:cubicBezTo>
                    <a:lnTo>
                      <a:pt x="11250" y="19800"/>
                    </a:lnTo>
                    <a:cubicBezTo>
                      <a:pt x="11250" y="19800"/>
                      <a:pt x="12938" y="17147"/>
                      <a:pt x="13612" y="16674"/>
                    </a:cubicBezTo>
                    <a:cubicBezTo>
                      <a:pt x="14287" y="16200"/>
                      <a:pt x="15300" y="14305"/>
                      <a:pt x="15300" y="14305"/>
                    </a:cubicBezTo>
                    <a:lnTo>
                      <a:pt x="15413" y="13074"/>
                    </a:lnTo>
                    <a:lnTo>
                      <a:pt x="16762" y="11937"/>
                    </a:lnTo>
                    <a:cubicBezTo>
                      <a:pt x="16762" y="11937"/>
                      <a:pt x="17100" y="8621"/>
                      <a:pt x="17212" y="8053"/>
                    </a:cubicBezTo>
                    <a:cubicBezTo>
                      <a:pt x="17325" y="7484"/>
                      <a:pt x="18000" y="6347"/>
                      <a:pt x="18113" y="6158"/>
                    </a:cubicBezTo>
                    <a:cubicBezTo>
                      <a:pt x="18225" y="5968"/>
                      <a:pt x="18338" y="4737"/>
                      <a:pt x="18225" y="4263"/>
                    </a:cubicBezTo>
                    <a:cubicBezTo>
                      <a:pt x="18113" y="3789"/>
                      <a:pt x="18113" y="3032"/>
                      <a:pt x="18450" y="2842"/>
                    </a:cubicBezTo>
                    <a:cubicBezTo>
                      <a:pt x="18787" y="2653"/>
                      <a:pt x="20025" y="1895"/>
                      <a:pt x="20025" y="1895"/>
                    </a:cubicBezTo>
                    <a:lnTo>
                      <a:pt x="20812" y="1232"/>
                    </a:lnTo>
                    <a:lnTo>
                      <a:pt x="21375" y="663"/>
                    </a:lnTo>
                    <a:lnTo>
                      <a:pt x="2160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2969A2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63" name="Freeform 15"/>
              <p:cNvSpPr>
                <a:spLocks/>
              </p:cNvSpPr>
              <p:nvPr/>
            </p:nvSpPr>
            <p:spPr bwMode="auto">
              <a:xfrm>
                <a:off x="6" y="408"/>
                <a:ext cx="633" cy="758"/>
              </a:xfrm>
              <a:custGeom>
                <a:avLst/>
                <a:gdLst>
                  <a:gd name="T0" fmla="*/ 17486 w 21600"/>
                  <a:gd name="T1" fmla="*/ 2867 h 21600"/>
                  <a:gd name="T2" fmla="*/ 15657 w 21600"/>
                  <a:gd name="T3" fmla="*/ 7455 h 21600"/>
                  <a:gd name="T4" fmla="*/ 15086 w 21600"/>
                  <a:gd name="T5" fmla="*/ 10704 h 21600"/>
                  <a:gd name="T6" fmla="*/ 13486 w 21600"/>
                  <a:gd name="T7" fmla="*/ 14814 h 21600"/>
                  <a:gd name="T8" fmla="*/ 11771 w 21600"/>
                  <a:gd name="T9" fmla="*/ 17968 h 21600"/>
                  <a:gd name="T10" fmla="*/ 10400 w 21600"/>
                  <a:gd name="T11" fmla="*/ 20549 h 21600"/>
                  <a:gd name="T12" fmla="*/ 12114 w 21600"/>
                  <a:gd name="T13" fmla="*/ 14719 h 21600"/>
                  <a:gd name="T14" fmla="*/ 12914 w 21600"/>
                  <a:gd name="T15" fmla="*/ 10800 h 21600"/>
                  <a:gd name="T16" fmla="*/ 12571 w 21600"/>
                  <a:gd name="T17" fmla="*/ 8219 h 21600"/>
                  <a:gd name="T18" fmla="*/ 13829 w 21600"/>
                  <a:gd name="T19" fmla="*/ 5352 h 21600"/>
                  <a:gd name="T20" fmla="*/ 15200 w 21600"/>
                  <a:gd name="T21" fmla="*/ 4396 h 21600"/>
                  <a:gd name="T22" fmla="*/ 13371 w 21600"/>
                  <a:gd name="T23" fmla="*/ 3058 h 21600"/>
                  <a:gd name="T24" fmla="*/ 14400 w 21600"/>
                  <a:gd name="T25" fmla="*/ 1720 h 21600"/>
                  <a:gd name="T26" fmla="*/ 13714 w 21600"/>
                  <a:gd name="T27" fmla="*/ 0 h 21600"/>
                  <a:gd name="T28" fmla="*/ 11543 w 21600"/>
                  <a:gd name="T29" fmla="*/ 3536 h 21600"/>
                  <a:gd name="T30" fmla="*/ 11200 w 21600"/>
                  <a:gd name="T31" fmla="*/ 6117 h 21600"/>
                  <a:gd name="T32" fmla="*/ 10971 w 21600"/>
                  <a:gd name="T33" fmla="*/ 10035 h 21600"/>
                  <a:gd name="T34" fmla="*/ 10857 w 21600"/>
                  <a:gd name="T35" fmla="*/ 13572 h 21600"/>
                  <a:gd name="T36" fmla="*/ 10514 w 21600"/>
                  <a:gd name="T37" fmla="*/ 16152 h 21600"/>
                  <a:gd name="T38" fmla="*/ 8571 w 21600"/>
                  <a:gd name="T39" fmla="*/ 13476 h 21600"/>
                  <a:gd name="T40" fmla="*/ 8914 w 21600"/>
                  <a:gd name="T41" fmla="*/ 9366 h 21600"/>
                  <a:gd name="T42" fmla="*/ 5943 w 21600"/>
                  <a:gd name="T43" fmla="*/ 5161 h 21600"/>
                  <a:gd name="T44" fmla="*/ 4229 w 21600"/>
                  <a:gd name="T45" fmla="*/ 1625 h 21600"/>
                  <a:gd name="T46" fmla="*/ 6514 w 21600"/>
                  <a:gd name="T47" fmla="*/ 573 h 21600"/>
                  <a:gd name="T48" fmla="*/ 8800 w 21600"/>
                  <a:gd name="T49" fmla="*/ 3058 h 21600"/>
                  <a:gd name="T50" fmla="*/ 9371 w 21600"/>
                  <a:gd name="T51" fmla="*/ 1338 h 21600"/>
                  <a:gd name="T52" fmla="*/ 0 w 21600"/>
                  <a:gd name="T53" fmla="*/ 0 h 21600"/>
                  <a:gd name="T54" fmla="*/ 3200 w 21600"/>
                  <a:gd name="T55" fmla="*/ 5161 h 21600"/>
                  <a:gd name="T56" fmla="*/ 4914 w 21600"/>
                  <a:gd name="T57" fmla="*/ 10322 h 21600"/>
                  <a:gd name="T58" fmla="*/ 6400 w 21600"/>
                  <a:gd name="T59" fmla="*/ 14719 h 21600"/>
                  <a:gd name="T60" fmla="*/ 8000 w 21600"/>
                  <a:gd name="T61" fmla="*/ 19115 h 21600"/>
                  <a:gd name="T62" fmla="*/ 15429 w 21600"/>
                  <a:gd name="T63" fmla="*/ 14336 h 21600"/>
                  <a:gd name="T64" fmla="*/ 16457 w 21600"/>
                  <a:gd name="T65" fmla="*/ 11851 h 21600"/>
                  <a:gd name="T66" fmla="*/ 17371 w 21600"/>
                  <a:gd name="T67" fmla="*/ 8028 h 21600"/>
                  <a:gd name="T68" fmla="*/ 18400 w 21600"/>
                  <a:gd name="T69" fmla="*/ 2772 h 21600"/>
                  <a:gd name="T70" fmla="*/ 21600 w 21600"/>
                  <a:gd name="T71" fmla="*/ 96 h 21600"/>
                  <a:gd name="T72" fmla="*/ 20000 w 21600"/>
                  <a:gd name="T73" fmla="*/ 1338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600" h="21600">
                    <a:moveTo>
                      <a:pt x="20000" y="1338"/>
                    </a:moveTo>
                    <a:lnTo>
                      <a:pt x="17486" y="2867"/>
                    </a:lnTo>
                    <a:cubicBezTo>
                      <a:pt x="17486" y="2867"/>
                      <a:pt x="16800" y="3058"/>
                      <a:pt x="16457" y="4970"/>
                    </a:cubicBezTo>
                    <a:cubicBezTo>
                      <a:pt x="16114" y="6881"/>
                      <a:pt x="15657" y="7264"/>
                      <a:pt x="15657" y="7455"/>
                    </a:cubicBezTo>
                    <a:cubicBezTo>
                      <a:pt x="15657" y="7646"/>
                      <a:pt x="14971" y="8028"/>
                      <a:pt x="14971" y="8028"/>
                    </a:cubicBezTo>
                    <a:cubicBezTo>
                      <a:pt x="14971" y="8028"/>
                      <a:pt x="14971" y="10418"/>
                      <a:pt x="15086" y="10704"/>
                    </a:cubicBezTo>
                    <a:cubicBezTo>
                      <a:pt x="15200" y="10991"/>
                      <a:pt x="15886" y="12042"/>
                      <a:pt x="15086" y="13094"/>
                    </a:cubicBezTo>
                    <a:cubicBezTo>
                      <a:pt x="14286" y="14145"/>
                      <a:pt x="13486" y="14814"/>
                      <a:pt x="13486" y="14814"/>
                    </a:cubicBezTo>
                    <a:cubicBezTo>
                      <a:pt x="13486" y="14814"/>
                      <a:pt x="12800" y="15865"/>
                      <a:pt x="12686" y="16152"/>
                    </a:cubicBezTo>
                    <a:cubicBezTo>
                      <a:pt x="12571" y="16439"/>
                      <a:pt x="11771" y="17968"/>
                      <a:pt x="11771" y="17968"/>
                    </a:cubicBezTo>
                    <a:lnTo>
                      <a:pt x="10286" y="19593"/>
                    </a:lnTo>
                    <a:lnTo>
                      <a:pt x="10400" y="20549"/>
                    </a:lnTo>
                    <a:cubicBezTo>
                      <a:pt x="10400" y="20549"/>
                      <a:pt x="9829" y="19688"/>
                      <a:pt x="10286" y="18255"/>
                    </a:cubicBezTo>
                    <a:cubicBezTo>
                      <a:pt x="10743" y="16821"/>
                      <a:pt x="12114" y="14910"/>
                      <a:pt x="12114" y="14719"/>
                    </a:cubicBezTo>
                    <a:cubicBezTo>
                      <a:pt x="12114" y="14527"/>
                      <a:pt x="12800" y="12425"/>
                      <a:pt x="12800" y="12425"/>
                    </a:cubicBezTo>
                    <a:lnTo>
                      <a:pt x="12914" y="10800"/>
                    </a:lnTo>
                    <a:cubicBezTo>
                      <a:pt x="12914" y="10800"/>
                      <a:pt x="12800" y="9940"/>
                      <a:pt x="13143" y="9653"/>
                    </a:cubicBezTo>
                    <a:cubicBezTo>
                      <a:pt x="13486" y="9366"/>
                      <a:pt x="12571" y="8219"/>
                      <a:pt x="12571" y="8219"/>
                    </a:cubicBezTo>
                    <a:cubicBezTo>
                      <a:pt x="12571" y="8219"/>
                      <a:pt x="11657" y="7646"/>
                      <a:pt x="12343" y="6786"/>
                    </a:cubicBezTo>
                    <a:cubicBezTo>
                      <a:pt x="13029" y="5926"/>
                      <a:pt x="13600" y="5352"/>
                      <a:pt x="13829" y="5352"/>
                    </a:cubicBezTo>
                    <a:cubicBezTo>
                      <a:pt x="14057" y="5352"/>
                      <a:pt x="14971" y="4874"/>
                      <a:pt x="14971" y="4874"/>
                    </a:cubicBezTo>
                    <a:lnTo>
                      <a:pt x="15200" y="4396"/>
                    </a:lnTo>
                    <a:lnTo>
                      <a:pt x="13029" y="3632"/>
                    </a:lnTo>
                    <a:lnTo>
                      <a:pt x="13371" y="3058"/>
                    </a:lnTo>
                    <a:lnTo>
                      <a:pt x="14171" y="2772"/>
                    </a:lnTo>
                    <a:cubicBezTo>
                      <a:pt x="14171" y="2772"/>
                      <a:pt x="14171" y="1911"/>
                      <a:pt x="14400" y="1720"/>
                    </a:cubicBezTo>
                    <a:cubicBezTo>
                      <a:pt x="14629" y="1529"/>
                      <a:pt x="14629" y="860"/>
                      <a:pt x="14629" y="860"/>
                    </a:cubicBezTo>
                    <a:lnTo>
                      <a:pt x="13714" y="0"/>
                    </a:lnTo>
                    <a:cubicBezTo>
                      <a:pt x="13714" y="0"/>
                      <a:pt x="13143" y="2007"/>
                      <a:pt x="12686" y="2389"/>
                    </a:cubicBezTo>
                    <a:cubicBezTo>
                      <a:pt x="12229" y="2772"/>
                      <a:pt x="11543" y="3536"/>
                      <a:pt x="11543" y="3536"/>
                    </a:cubicBezTo>
                    <a:cubicBezTo>
                      <a:pt x="11543" y="3536"/>
                      <a:pt x="11543" y="4301"/>
                      <a:pt x="11657" y="4588"/>
                    </a:cubicBezTo>
                    <a:cubicBezTo>
                      <a:pt x="11771" y="4874"/>
                      <a:pt x="11314" y="5639"/>
                      <a:pt x="11200" y="6117"/>
                    </a:cubicBezTo>
                    <a:cubicBezTo>
                      <a:pt x="11086" y="6595"/>
                      <a:pt x="10971" y="7359"/>
                      <a:pt x="10971" y="7933"/>
                    </a:cubicBezTo>
                    <a:cubicBezTo>
                      <a:pt x="10971" y="8506"/>
                      <a:pt x="10629" y="8697"/>
                      <a:pt x="10971" y="10035"/>
                    </a:cubicBezTo>
                    <a:cubicBezTo>
                      <a:pt x="11314" y="11373"/>
                      <a:pt x="11086" y="12520"/>
                      <a:pt x="10971" y="12807"/>
                    </a:cubicBezTo>
                    <a:cubicBezTo>
                      <a:pt x="10857" y="13094"/>
                      <a:pt x="10857" y="13189"/>
                      <a:pt x="10857" y="13572"/>
                    </a:cubicBezTo>
                    <a:cubicBezTo>
                      <a:pt x="10857" y="13954"/>
                      <a:pt x="11086" y="14719"/>
                      <a:pt x="11086" y="14910"/>
                    </a:cubicBezTo>
                    <a:cubicBezTo>
                      <a:pt x="11086" y="15101"/>
                      <a:pt x="10629" y="15961"/>
                      <a:pt x="10514" y="16152"/>
                    </a:cubicBezTo>
                    <a:cubicBezTo>
                      <a:pt x="10400" y="16343"/>
                      <a:pt x="9257" y="19211"/>
                      <a:pt x="9257" y="19211"/>
                    </a:cubicBezTo>
                    <a:lnTo>
                      <a:pt x="8571" y="13476"/>
                    </a:lnTo>
                    <a:cubicBezTo>
                      <a:pt x="8571" y="13476"/>
                      <a:pt x="6286" y="11278"/>
                      <a:pt x="6171" y="11087"/>
                    </a:cubicBezTo>
                    <a:cubicBezTo>
                      <a:pt x="6057" y="10896"/>
                      <a:pt x="8114" y="10035"/>
                      <a:pt x="8914" y="9366"/>
                    </a:cubicBezTo>
                    <a:cubicBezTo>
                      <a:pt x="9714" y="8697"/>
                      <a:pt x="9143" y="8793"/>
                      <a:pt x="8686" y="7168"/>
                    </a:cubicBezTo>
                    <a:cubicBezTo>
                      <a:pt x="8229" y="5543"/>
                      <a:pt x="5943" y="5161"/>
                      <a:pt x="5943" y="5161"/>
                    </a:cubicBezTo>
                    <a:cubicBezTo>
                      <a:pt x="5943" y="5161"/>
                      <a:pt x="5029" y="4588"/>
                      <a:pt x="4914" y="4110"/>
                    </a:cubicBezTo>
                    <a:cubicBezTo>
                      <a:pt x="4800" y="3632"/>
                      <a:pt x="4229" y="1625"/>
                      <a:pt x="4229" y="1625"/>
                    </a:cubicBezTo>
                    <a:lnTo>
                      <a:pt x="7086" y="3727"/>
                    </a:lnTo>
                    <a:cubicBezTo>
                      <a:pt x="7086" y="3727"/>
                      <a:pt x="6057" y="1147"/>
                      <a:pt x="6514" y="573"/>
                    </a:cubicBezTo>
                    <a:cubicBezTo>
                      <a:pt x="6971" y="0"/>
                      <a:pt x="7657" y="478"/>
                      <a:pt x="7657" y="478"/>
                    </a:cubicBezTo>
                    <a:lnTo>
                      <a:pt x="8800" y="3058"/>
                    </a:lnTo>
                    <a:lnTo>
                      <a:pt x="9600" y="3919"/>
                    </a:lnTo>
                    <a:lnTo>
                      <a:pt x="9371" y="1338"/>
                    </a:lnTo>
                    <a:lnTo>
                      <a:pt x="9371" y="96"/>
                    </a:lnTo>
                    <a:lnTo>
                      <a:pt x="0" y="0"/>
                    </a:lnTo>
                    <a:cubicBezTo>
                      <a:pt x="0" y="0"/>
                      <a:pt x="914" y="956"/>
                      <a:pt x="1257" y="1720"/>
                    </a:cubicBezTo>
                    <a:cubicBezTo>
                      <a:pt x="1600" y="2485"/>
                      <a:pt x="3200" y="4588"/>
                      <a:pt x="3200" y="5161"/>
                    </a:cubicBezTo>
                    <a:cubicBezTo>
                      <a:pt x="3200" y="5735"/>
                      <a:pt x="3657" y="6786"/>
                      <a:pt x="4114" y="7742"/>
                    </a:cubicBezTo>
                    <a:cubicBezTo>
                      <a:pt x="4571" y="8697"/>
                      <a:pt x="4914" y="9749"/>
                      <a:pt x="4914" y="10322"/>
                    </a:cubicBezTo>
                    <a:cubicBezTo>
                      <a:pt x="4914" y="10896"/>
                      <a:pt x="4229" y="11851"/>
                      <a:pt x="4800" y="12425"/>
                    </a:cubicBezTo>
                    <a:cubicBezTo>
                      <a:pt x="5371" y="12998"/>
                      <a:pt x="5943" y="14432"/>
                      <a:pt x="6400" y="14719"/>
                    </a:cubicBezTo>
                    <a:cubicBezTo>
                      <a:pt x="6857" y="15005"/>
                      <a:pt x="6629" y="15292"/>
                      <a:pt x="6971" y="16439"/>
                    </a:cubicBezTo>
                    <a:cubicBezTo>
                      <a:pt x="7314" y="17586"/>
                      <a:pt x="7657" y="18542"/>
                      <a:pt x="8000" y="19115"/>
                    </a:cubicBezTo>
                    <a:cubicBezTo>
                      <a:pt x="8343" y="19688"/>
                      <a:pt x="10057" y="21600"/>
                      <a:pt x="10057" y="21600"/>
                    </a:cubicBezTo>
                    <a:cubicBezTo>
                      <a:pt x="10057" y="21600"/>
                      <a:pt x="15086" y="14910"/>
                      <a:pt x="15429" y="14336"/>
                    </a:cubicBezTo>
                    <a:cubicBezTo>
                      <a:pt x="15771" y="13763"/>
                      <a:pt x="15657" y="13094"/>
                      <a:pt x="15657" y="13094"/>
                    </a:cubicBezTo>
                    <a:lnTo>
                      <a:pt x="16457" y="11851"/>
                    </a:lnTo>
                    <a:lnTo>
                      <a:pt x="17371" y="9844"/>
                    </a:lnTo>
                    <a:cubicBezTo>
                      <a:pt x="17371" y="9844"/>
                      <a:pt x="17257" y="8506"/>
                      <a:pt x="17371" y="8028"/>
                    </a:cubicBezTo>
                    <a:cubicBezTo>
                      <a:pt x="17486" y="7550"/>
                      <a:pt x="18286" y="6117"/>
                      <a:pt x="18286" y="6117"/>
                    </a:cubicBezTo>
                    <a:lnTo>
                      <a:pt x="18400" y="2772"/>
                    </a:lnTo>
                    <a:lnTo>
                      <a:pt x="21029" y="956"/>
                    </a:lnTo>
                    <a:lnTo>
                      <a:pt x="21600" y="96"/>
                    </a:lnTo>
                    <a:lnTo>
                      <a:pt x="20000" y="1338"/>
                    </a:lnTo>
                    <a:close/>
                    <a:moveTo>
                      <a:pt x="20000" y="1338"/>
                    </a:moveTo>
                  </a:path>
                </a:pathLst>
              </a:custGeom>
              <a:solidFill>
                <a:srgbClr val="65A0E2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64" name="Freeform 16"/>
              <p:cNvSpPr>
                <a:spLocks/>
              </p:cNvSpPr>
              <p:nvPr/>
            </p:nvSpPr>
            <p:spPr bwMode="auto">
              <a:xfrm>
                <a:off x="0" y="0"/>
                <a:ext cx="646" cy="426"/>
              </a:xfrm>
              <a:custGeom>
                <a:avLst/>
                <a:gdLst>
                  <a:gd name="T0" fmla="+- 0 223 105"/>
                  <a:gd name="T1" fmla="*/ T0 w 21495"/>
                  <a:gd name="T2" fmla="*/ 21090 h 21600"/>
                  <a:gd name="T3" fmla="+- 0 111 105"/>
                  <a:gd name="T4" fmla="*/ T3 w 21495"/>
                  <a:gd name="T5" fmla="*/ 19049 h 21600"/>
                  <a:gd name="T6" fmla="+- 0 1336 105"/>
                  <a:gd name="T7" fmla="*/ T6 w 21495"/>
                  <a:gd name="T8" fmla="*/ 17178 h 21600"/>
                  <a:gd name="T9" fmla="+- 0 2004 105"/>
                  <a:gd name="T10" fmla="*/ T9 w 21495"/>
                  <a:gd name="T11" fmla="*/ 16498 h 21600"/>
                  <a:gd name="T12" fmla="+- 0 1336 105"/>
                  <a:gd name="T13" fmla="*/ T12 w 21495"/>
                  <a:gd name="T14" fmla="*/ 14967 h 21600"/>
                  <a:gd name="T15" fmla="+- 0 2115 105"/>
                  <a:gd name="T16" fmla="*/ T15 w 21495"/>
                  <a:gd name="T17" fmla="*/ 14287 h 21600"/>
                  <a:gd name="T18" fmla="+- 0 3118 105"/>
                  <a:gd name="T19" fmla="*/ T18 w 21495"/>
                  <a:gd name="T20" fmla="*/ 13436 h 21600"/>
                  <a:gd name="T21" fmla="+- 0 4899 105"/>
                  <a:gd name="T22" fmla="*/ T21 w 21495"/>
                  <a:gd name="T23" fmla="*/ 11565 h 21600"/>
                  <a:gd name="T24" fmla="+- 0 7237 105"/>
                  <a:gd name="T25" fmla="*/ T24 w 21495"/>
                  <a:gd name="T26" fmla="*/ 9865 h 21600"/>
                  <a:gd name="T27" fmla="+- 0 8016 105"/>
                  <a:gd name="T28" fmla="*/ T27 w 21495"/>
                  <a:gd name="T29" fmla="*/ 8844 h 21600"/>
                  <a:gd name="T30" fmla="+- 0 8462 105"/>
                  <a:gd name="T31" fmla="*/ T30 w 21495"/>
                  <a:gd name="T32" fmla="*/ 6633 h 21600"/>
                  <a:gd name="T33" fmla="+- 0 8685 105"/>
                  <a:gd name="T34" fmla="*/ T33 w 21495"/>
                  <a:gd name="T35" fmla="*/ 4592 h 21600"/>
                  <a:gd name="T36" fmla="+- 0 11802 105"/>
                  <a:gd name="T37" fmla="*/ T36 w 21495"/>
                  <a:gd name="T38" fmla="*/ 0 h 21600"/>
                  <a:gd name="T39" fmla="+- 0 12581 105"/>
                  <a:gd name="T40" fmla="*/ T39 w 21495"/>
                  <a:gd name="T41" fmla="*/ 1531 h 21600"/>
                  <a:gd name="T42" fmla="+- 0 13361 105"/>
                  <a:gd name="T43" fmla="*/ T42 w 21495"/>
                  <a:gd name="T44" fmla="*/ 3402 h 21600"/>
                  <a:gd name="T45" fmla="+- 0 13472 105"/>
                  <a:gd name="T46" fmla="*/ T45 w 21495"/>
                  <a:gd name="T47" fmla="*/ 4762 h 21600"/>
                  <a:gd name="T48" fmla="+- 0 15254 105"/>
                  <a:gd name="T49" fmla="*/ T48 w 21495"/>
                  <a:gd name="T50" fmla="*/ 8164 h 21600"/>
                  <a:gd name="T51" fmla="+- 0 15588 105"/>
                  <a:gd name="T52" fmla="*/ T51 w 21495"/>
                  <a:gd name="T53" fmla="*/ 10035 h 21600"/>
                  <a:gd name="T54" fmla="+- 0 17258 105"/>
                  <a:gd name="T55" fmla="*/ T54 w 21495"/>
                  <a:gd name="T56" fmla="*/ 11906 h 21600"/>
                  <a:gd name="T57" fmla="+- 0 17814 105"/>
                  <a:gd name="T58" fmla="*/ T57 w 21495"/>
                  <a:gd name="T59" fmla="*/ 14117 h 21600"/>
                  <a:gd name="T60" fmla="+- 0 18260 105"/>
                  <a:gd name="T61" fmla="*/ T60 w 21495"/>
                  <a:gd name="T62" fmla="*/ 15137 h 21600"/>
                  <a:gd name="T63" fmla="+- 0 19707 105"/>
                  <a:gd name="T64" fmla="*/ T63 w 21495"/>
                  <a:gd name="T65" fmla="*/ 15137 h 21600"/>
                  <a:gd name="T66" fmla="+- 0 20153 105"/>
                  <a:gd name="T67" fmla="*/ T66 w 21495"/>
                  <a:gd name="T68" fmla="*/ 17008 h 21600"/>
                  <a:gd name="T69" fmla="+- 0 20487 105"/>
                  <a:gd name="T70" fmla="*/ T69 w 21495"/>
                  <a:gd name="T71" fmla="*/ 18879 h 21600"/>
                  <a:gd name="T72" fmla="+- 0 21489 105"/>
                  <a:gd name="T73" fmla="*/ T72 w 21495"/>
                  <a:gd name="T74" fmla="*/ 20239 h 21600"/>
                  <a:gd name="T75" fmla="+- 0 21600 105"/>
                  <a:gd name="T76" fmla="*/ T75 w 21495"/>
                  <a:gd name="T77" fmla="*/ 21600 h 21600"/>
                  <a:gd name="T78" fmla="+- 0 223 105"/>
                  <a:gd name="T79" fmla="*/ T78 w 21495"/>
                  <a:gd name="T80" fmla="*/ 21090 h 21600"/>
                  <a:gd name="T81" fmla="+- 0 223 105"/>
                  <a:gd name="T82" fmla="*/ T81 w 21495"/>
                  <a:gd name="T83" fmla="*/ 2109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  <a:cxn ang="0">
                    <a:pos x="T13" y="T14"/>
                  </a:cxn>
                  <a:cxn ang="0">
                    <a:pos x="T16" y="T17"/>
                  </a:cxn>
                  <a:cxn ang="0">
                    <a:pos x="T19" y="T20"/>
                  </a:cxn>
                  <a:cxn ang="0">
                    <a:pos x="T22" y="T23"/>
                  </a:cxn>
                  <a:cxn ang="0">
                    <a:pos x="T25" y="T26"/>
                  </a:cxn>
                  <a:cxn ang="0">
                    <a:pos x="T28" y="T29"/>
                  </a:cxn>
                  <a:cxn ang="0">
                    <a:pos x="T31" y="T32"/>
                  </a:cxn>
                  <a:cxn ang="0">
                    <a:pos x="T34" y="T35"/>
                  </a:cxn>
                  <a:cxn ang="0">
                    <a:pos x="T37" y="T38"/>
                  </a:cxn>
                  <a:cxn ang="0">
                    <a:pos x="T40" y="T41"/>
                  </a:cxn>
                  <a:cxn ang="0">
                    <a:pos x="T43" y="T44"/>
                  </a:cxn>
                  <a:cxn ang="0">
                    <a:pos x="T46" y="T47"/>
                  </a:cxn>
                  <a:cxn ang="0">
                    <a:pos x="T49" y="T50"/>
                  </a:cxn>
                  <a:cxn ang="0">
                    <a:pos x="T52" y="T53"/>
                  </a:cxn>
                  <a:cxn ang="0">
                    <a:pos x="T55" y="T56"/>
                  </a:cxn>
                  <a:cxn ang="0">
                    <a:pos x="T58" y="T59"/>
                  </a:cxn>
                  <a:cxn ang="0">
                    <a:pos x="T61" y="T62"/>
                  </a:cxn>
                  <a:cxn ang="0">
                    <a:pos x="T64" y="T65"/>
                  </a:cxn>
                  <a:cxn ang="0">
                    <a:pos x="T67" y="T68"/>
                  </a:cxn>
                  <a:cxn ang="0">
                    <a:pos x="T70" y="T71"/>
                  </a:cxn>
                  <a:cxn ang="0">
                    <a:pos x="T73" y="T74"/>
                  </a:cxn>
                  <a:cxn ang="0">
                    <a:pos x="T76" y="T77"/>
                  </a:cxn>
                  <a:cxn ang="0">
                    <a:pos x="T79" y="T80"/>
                  </a:cxn>
                  <a:cxn ang="0">
                    <a:pos x="T82" y="T83"/>
                  </a:cxn>
                </a:cxnLst>
                <a:rect l="0" t="0" r="r" b="b"/>
                <a:pathLst>
                  <a:path w="21495" h="21600">
                    <a:moveTo>
                      <a:pt x="118" y="21090"/>
                    </a:moveTo>
                    <a:cubicBezTo>
                      <a:pt x="118" y="21090"/>
                      <a:pt x="118" y="19389"/>
                      <a:pt x="6" y="19049"/>
                    </a:cubicBezTo>
                    <a:cubicBezTo>
                      <a:pt x="-105" y="18709"/>
                      <a:pt x="1231" y="17178"/>
                      <a:pt x="1231" y="17178"/>
                    </a:cubicBezTo>
                    <a:lnTo>
                      <a:pt x="1899" y="16498"/>
                    </a:lnTo>
                    <a:lnTo>
                      <a:pt x="1231" y="14967"/>
                    </a:lnTo>
                    <a:lnTo>
                      <a:pt x="2010" y="14287"/>
                    </a:lnTo>
                    <a:lnTo>
                      <a:pt x="3013" y="13436"/>
                    </a:lnTo>
                    <a:cubicBezTo>
                      <a:pt x="3013" y="13436"/>
                      <a:pt x="3347" y="12416"/>
                      <a:pt x="4794" y="11565"/>
                    </a:cubicBezTo>
                    <a:cubicBezTo>
                      <a:pt x="6241" y="10715"/>
                      <a:pt x="7132" y="9865"/>
                      <a:pt x="7132" y="9865"/>
                    </a:cubicBezTo>
                    <a:cubicBezTo>
                      <a:pt x="7132" y="9865"/>
                      <a:pt x="7577" y="9865"/>
                      <a:pt x="7911" y="8844"/>
                    </a:cubicBezTo>
                    <a:cubicBezTo>
                      <a:pt x="8246" y="7824"/>
                      <a:pt x="8357" y="7313"/>
                      <a:pt x="8357" y="6633"/>
                    </a:cubicBezTo>
                    <a:cubicBezTo>
                      <a:pt x="8357" y="5953"/>
                      <a:pt x="8023" y="5443"/>
                      <a:pt x="8580" y="4592"/>
                    </a:cubicBezTo>
                    <a:cubicBezTo>
                      <a:pt x="9136" y="3742"/>
                      <a:pt x="11697" y="0"/>
                      <a:pt x="11697" y="0"/>
                    </a:cubicBezTo>
                    <a:cubicBezTo>
                      <a:pt x="11697" y="0"/>
                      <a:pt x="11920" y="850"/>
                      <a:pt x="12476" y="1531"/>
                    </a:cubicBezTo>
                    <a:cubicBezTo>
                      <a:pt x="13033" y="2211"/>
                      <a:pt x="13256" y="2891"/>
                      <a:pt x="13256" y="3402"/>
                    </a:cubicBezTo>
                    <a:cubicBezTo>
                      <a:pt x="13256" y="3912"/>
                      <a:pt x="11920" y="2891"/>
                      <a:pt x="13367" y="4762"/>
                    </a:cubicBezTo>
                    <a:cubicBezTo>
                      <a:pt x="14815" y="6633"/>
                      <a:pt x="15037" y="7824"/>
                      <a:pt x="15149" y="8164"/>
                    </a:cubicBezTo>
                    <a:cubicBezTo>
                      <a:pt x="15260" y="8504"/>
                      <a:pt x="15149" y="9694"/>
                      <a:pt x="15483" y="10035"/>
                    </a:cubicBezTo>
                    <a:cubicBezTo>
                      <a:pt x="15817" y="10375"/>
                      <a:pt x="16930" y="11735"/>
                      <a:pt x="17153" y="11906"/>
                    </a:cubicBezTo>
                    <a:cubicBezTo>
                      <a:pt x="17375" y="12076"/>
                      <a:pt x="17709" y="14117"/>
                      <a:pt x="17709" y="14117"/>
                    </a:cubicBezTo>
                    <a:cubicBezTo>
                      <a:pt x="17709" y="14117"/>
                      <a:pt x="17932" y="14967"/>
                      <a:pt x="18155" y="15137"/>
                    </a:cubicBezTo>
                    <a:cubicBezTo>
                      <a:pt x="18377" y="15307"/>
                      <a:pt x="19602" y="15137"/>
                      <a:pt x="19602" y="15137"/>
                    </a:cubicBezTo>
                    <a:lnTo>
                      <a:pt x="20048" y="17008"/>
                    </a:lnTo>
                    <a:cubicBezTo>
                      <a:pt x="20048" y="17008"/>
                      <a:pt x="20048" y="18709"/>
                      <a:pt x="20382" y="18879"/>
                    </a:cubicBezTo>
                    <a:cubicBezTo>
                      <a:pt x="20716" y="19049"/>
                      <a:pt x="21384" y="19729"/>
                      <a:pt x="21384" y="20239"/>
                    </a:cubicBezTo>
                    <a:cubicBezTo>
                      <a:pt x="21384" y="20750"/>
                      <a:pt x="21495" y="21600"/>
                      <a:pt x="21495" y="21600"/>
                    </a:cubicBezTo>
                    <a:lnTo>
                      <a:pt x="118" y="21090"/>
                    </a:lnTo>
                    <a:close/>
                    <a:moveTo>
                      <a:pt x="118" y="21090"/>
                    </a:moveTo>
                  </a:path>
                </a:pathLst>
              </a:custGeom>
              <a:solidFill>
                <a:srgbClr val="8BA1BF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665" name="Freeform 17"/>
              <p:cNvSpPr>
                <a:spLocks/>
              </p:cNvSpPr>
              <p:nvPr/>
            </p:nvSpPr>
            <p:spPr bwMode="auto">
              <a:xfrm>
                <a:off x="6" y="20"/>
                <a:ext cx="432" cy="399"/>
              </a:xfrm>
              <a:custGeom>
                <a:avLst/>
                <a:gdLst>
                  <a:gd name="T0" fmla="*/ 16912 w 21600"/>
                  <a:gd name="T1" fmla="*/ 0 h 21600"/>
                  <a:gd name="T2" fmla="*/ 14735 w 21600"/>
                  <a:gd name="T3" fmla="*/ 3812 h 21600"/>
                  <a:gd name="T4" fmla="*/ 16577 w 21600"/>
                  <a:gd name="T5" fmla="*/ 2723 h 21600"/>
                  <a:gd name="T6" fmla="*/ 15740 w 21600"/>
                  <a:gd name="T7" fmla="*/ 6171 h 21600"/>
                  <a:gd name="T8" fmla="*/ 17581 w 21600"/>
                  <a:gd name="T9" fmla="*/ 8168 h 21600"/>
                  <a:gd name="T10" fmla="*/ 16409 w 21600"/>
                  <a:gd name="T11" fmla="*/ 12706 h 21600"/>
                  <a:gd name="T12" fmla="*/ 17749 w 21600"/>
                  <a:gd name="T13" fmla="*/ 15973 h 21600"/>
                  <a:gd name="T14" fmla="*/ 15740 w 21600"/>
                  <a:gd name="T15" fmla="*/ 16881 h 21600"/>
                  <a:gd name="T16" fmla="*/ 14065 w 21600"/>
                  <a:gd name="T17" fmla="*/ 16881 h 21600"/>
                  <a:gd name="T18" fmla="*/ 15070 w 21600"/>
                  <a:gd name="T19" fmla="*/ 18151 h 21600"/>
                  <a:gd name="T20" fmla="*/ 18753 w 21600"/>
                  <a:gd name="T21" fmla="*/ 18696 h 21600"/>
                  <a:gd name="T22" fmla="*/ 20930 w 21600"/>
                  <a:gd name="T23" fmla="*/ 20511 h 21600"/>
                  <a:gd name="T24" fmla="*/ 21600 w 21600"/>
                  <a:gd name="T25" fmla="*/ 21600 h 21600"/>
                  <a:gd name="T26" fmla="*/ 0 w 21600"/>
                  <a:gd name="T27" fmla="*/ 21418 h 21600"/>
                  <a:gd name="T28" fmla="*/ 167 w 21600"/>
                  <a:gd name="T29" fmla="*/ 18696 h 21600"/>
                  <a:gd name="T30" fmla="*/ 2512 w 21600"/>
                  <a:gd name="T31" fmla="*/ 16881 h 21600"/>
                  <a:gd name="T32" fmla="*/ 1842 w 21600"/>
                  <a:gd name="T33" fmla="*/ 15066 h 21600"/>
                  <a:gd name="T34" fmla="*/ 4186 w 21600"/>
                  <a:gd name="T35" fmla="*/ 14158 h 21600"/>
                  <a:gd name="T36" fmla="*/ 5693 w 21600"/>
                  <a:gd name="T37" fmla="*/ 12161 h 21600"/>
                  <a:gd name="T38" fmla="*/ 8037 w 21600"/>
                  <a:gd name="T39" fmla="*/ 10891 h 21600"/>
                  <a:gd name="T40" fmla="*/ 11553 w 21600"/>
                  <a:gd name="T41" fmla="*/ 9439 h 21600"/>
                  <a:gd name="T42" fmla="*/ 12223 w 21600"/>
                  <a:gd name="T43" fmla="*/ 7442 h 21600"/>
                  <a:gd name="T44" fmla="*/ 12223 w 21600"/>
                  <a:gd name="T45" fmla="*/ 5264 h 21600"/>
                  <a:gd name="T46" fmla="*/ 12223 w 21600"/>
                  <a:gd name="T47" fmla="*/ 4175 h 21600"/>
                  <a:gd name="T48" fmla="*/ 16912 w 21600"/>
                  <a:gd name="T49" fmla="*/ 0 h 21600"/>
                  <a:gd name="T50" fmla="*/ 16912 w 21600"/>
                  <a:gd name="T5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912" y="0"/>
                    </a:moveTo>
                    <a:lnTo>
                      <a:pt x="14735" y="3812"/>
                    </a:lnTo>
                    <a:lnTo>
                      <a:pt x="16577" y="2723"/>
                    </a:lnTo>
                    <a:cubicBezTo>
                      <a:pt x="16577" y="2723"/>
                      <a:pt x="16409" y="5808"/>
                      <a:pt x="15740" y="6171"/>
                    </a:cubicBezTo>
                    <a:cubicBezTo>
                      <a:pt x="15070" y="6534"/>
                      <a:pt x="17581" y="6353"/>
                      <a:pt x="17581" y="8168"/>
                    </a:cubicBezTo>
                    <a:cubicBezTo>
                      <a:pt x="17581" y="9983"/>
                      <a:pt x="17581" y="11072"/>
                      <a:pt x="16409" y="12706"/>
                    </a:cubicBezTo>
                    <a:cubicBezTo>
                      <a:pt x="15237" y="14339"/>
                      <a:pt x="17749" y="15973"/>
                      <a:pt x="17749" y="15973"/>
                    </a:cubicBezTo>
                    <a:lnTo>
                      <a:pt x="15740" y="16881"/>
                    </a:lnTo>
                    <a:lnTo>
                      <a:pt x="14065" y="16881"/>
                    </a:lnTo>
                    <a:cubicBezTo>
                      <a:pt x="14065" y="16881"/>
                      <a:pt x="13228" y="17788"/>
                      <a:pt x="15070" y="18151"/>
                    </a:cubicBezTo>
                    <a:cubicBezTo>
                      <a:pt x="16912" y="18514"/>
                      <a:pt x="17916" y="18333"/>
                      <a:pt x="18753" y="18696"/>
                    </a:cubicBezTo>
                    <a:cubicBezTo>
                      <a:pt x="19591" y="19059"/>
                      <a:pt x="20930" y="20511"/>
                      <a:pt x="20930" y="20511"/>
                    </a:cubicBezTo>
                    <a:lnTo>
                      <a:pt x="21600" y="21600"/>
                    </a:lnTo>
                    <a:lnTo>
                      <a:pt x="0" y="21418"/>
                    </a:lnTo>
                    <a:lnTo>
                      <a:pt x="167" y="18696"/>
                    </a:lnTo>
                    <a:lnTo>
                      <a:pt x="2512" y="16881"/>
                    </a:lnTo>
                    <a:lnTo>
                      <a:pt x="1842" y="15066"/>
                    </a:lnTo>
                    <a:lnTo>
                      <a:pt x="4186" y="14158"/>
                    </a:lnTo>
                    <a:lnTo>
                      <a:pt x="5693" y="12161"/>
                    </a:lnTo>
                    <a:lnTo>
                      <a:pt x="8037" y="10891"/>
                    </a:lnTo>
                    <a:lnTo>
                      <a:pt x="11553" y="9439"/>
                    </a:lnTo>
                    <a:lnTo>
                      <a:pt x="12223" y="7442"/>
                    </a:lnTo>
                    <a:lnTo>
                      <a:pt x="12223" y="5264"/>
                    </a:lnTo>
                    <a:lnTo>
                      <a:pt x="12223" y="4175"/>
                    </a:lnTo>
                    <a:lnTo>
                      <a:pt x="16912" y="0"/>
                    </a:lnTo>
                    <a:close/>
                    <a:moveTo>
                      <a:pt x="16912" y="0"/>
                    </a:moveTo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7667" name="Freeform 19"/>
            <p:cNvSpPr>
              <a:spLocks/>
            </p:cNvSpPr>
            <p:nvPr/>
          </p:nvSpPr>
          <p:spPr bwMode="auto">
            <a:xfrm>
              <a:off x="0" y="1453"/>
              <a:ext cx="5900" cy="3538"/>
            </a:xfrm>
            <a:custGeom>
              <a:avLst/>
              <a:gdLst>
                <a:gd name="T0" fmla="*/ 0 w 20402"/>
                <a:gd name="T1" fmla="+- 0 1638 151"/>
                <a:gd name="T2" fmla="*/ 1638 h 21380"/>
                <a:gd name="T3" fmla="*/ 4185 w 20402"/>
                <a:gd name="T4" fmla="+- 0 14297 151"/>
                <a:gd name="T5" fmla="*/ 14297 h 21380"/>
                <a:gd name="T6" fmla="*/ 5487 w 20402"/>
                <a:gd name="T7" fmla="+- 0 15514 151"/>
                <a:gd name="T8" fmla="*/ 15514 h 21380"/>
                <a:gd name="T9" fmla="*/ 7161 w 20402"/>
                <a:gd name="T10" fmla="+- 0 18760 151"/>
                <a:gd name="T11" fmla="*/ 18760 h 21380"/>
                <a:gd name="T12" fmla="*/ 8463 w 20402"/>
                <a:gd name="T13" fmla="+- 0 20626 151"/>
                <a:gd name="T14" fmla="*/ 20626 h 21380"/>
                <a:gd name="T15" fmla="*/ 10091 w 20402"/>
                <a:gd name="T16" fmla="+- 0 21519 151"/>
                <a:gd name="T17" fmla="*/ 21519 h 21380"/>
                <a:gd name="T18" fmla="*/ 12741 w 20402"/>
                <a:gd name="T19" fmla="+- 0 20545 151"/>
                <a:gd name="T20" fmla="*/ 20545 h 21380"/>
                <a:gd name="T21" fmla="*/ 15252 w 20402"/>
                <a:gd name="T22" fmla="+- 0 15595 151"/>
                <a:gd name="T23" fmla="*/ 15595 h 21380"/>
                <a:gd name="T24" fmla="*/ 16089 w 20402"/>
                <a:gd name="T25" fmla="+- 0 14621 151"/>
                <a:gd name="T26" fmla="*/ 14621 h 21380"/>
                <a:gd name="T27" fmla="*/ 17670 w 20402"/>
                <a:gd name="T28" fmla="+- 0 11619 151"/>
                <a:gd name="T29" fmla="*/ 11619 h 21380"/>
                <a:gd name="T30" fmla="*/ 18414 w 20402"/>
                <a:gd name="T31" fmla="+- 0 10483 151"/>
                <a:gd name="T32" fmla="*/ 10483 h 21380"/>
                <a:gd name="T33" fmla="*/ 20274 w 20402"/>
                <a:gd name="T34" fmla="+- 0 1475 151"/>
                <a:gd name="T35" fmla="*/ 1475 h 21380"/>
                <a:gd name="T36" fmla="*/ 15705 w 20402"/>
                <a:gd name="T37" fmla="+- 0 169 151"/>
                <a:gd name="T38" fmla="*/ 169 h 21380"/>
                <a:gd name="T39" fmla="*/ 8215 w 20402"/>
                <a:gd name="T40" fmla="+- 0 841 151"/>
                <a:gd name="T41" fmla="*/ 841 h 21380"/>
                <a:gd name="T42" fmla="*/ 3576 w 20402"/>
                <a:gd name="T43" fmla="+- 0 844 151"/>
                <a:gd name="T44" fmla="*/ 844 h 21380"/>
                <a:gd name="T45" fmla="*/ 0 w 20402"/>
                <a:gd name="T46" fmla="+- 0 1638 151"/>
                <a:gd name="T47" fmla="*/ 1638 h 21380"/>
                <a:gd name="T48" fmla="*/ 0 w 20402"/>
                <a:gd name="T49" fmla="+- 0 1638 151"/>
                <a:gd name="T50" fmla="*/ 1638 h 213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  <a:cxn ang="0">
                  <a:pos x="T21" y="T23"/>
                </a:cxn>
                <a:cxn ang="0">
                  <a:pos x="T24" y="T26"/>
                </a:cxn>
                <a:cxn ang="0">
                  <a:pos x="T27" y="T29"/>
                </a:cxn>
                <a:cxn ang="0">
                  <a:pos x="T30" y="T32"/>
                </a:cxn>
                <a:cxn ang="0">
                  <a:pos x="T33" y="T35"/>
                </a:cxn>
                <a:cxn ang="0">
                  <a:pos x="T36" y="T38"/>
                </a:cxn>
                <a:cxn ang="0">
                  <a:pos x="T39" y="T41"/>
                </a:cxn>
                <a:cxn ang="0">
                  <a:pos x="T42" y="T44"/>
                </a:cxn>
                <a:cxn ang="0">
                  <a:pos x="T45" y="T47"/>
                </a:cxn>
                <a:cxn ang="0">
                  <a:pos x="T48" y="T50"/>
                </a:cxn>
              </a:cxnLst>
              <a:rect l="0" t="0" r="r" b="b"/>
              <a:pathLst>
                <a:path w="20402" h="21380">
                  <a:moveTo>
                    <a:pt x="0" y="1487"/>
                  </a:moveTo>
                  <a:cubicBezTo>
                    <a:pt x="0" y="1487"/>
                    <a:pt x="3069" y="13091"/>
                    <a:pt x="4185" y="14146"/>
                  </a:cubicBezTo>
                  <a:cubicBezTo>
                    <a:pt x="5301" y="15201"/>
                    <a:pt x="5069" y="14470"/>
                    <a:pt x="5487" y="15363"/>
                  </a:cubicBezTo>
                  <a:cubicBezTo>
                    <a:pt x="5906" y="16256"/>
                    <a:pt x="6510" y="17310"/>
                    <a:pt x="7161" y="18609"/>
                  </a:cubicBezTo>
                  <a:cubicBezTo>
                    <a:pt x="7812" y="19907"/>
                    <a:pt x="7859" y="19826"/>
                    <a:pt x="8463" y="20475"/>
                  </a:cubicBezTo>
                  <a:cubicBezTo>
                    <a:pt x="9068" y="21124"/>
                    <a:pt x="9579" y="21449"/>
                    <a:pt x="10091" y="21368"/>
                  </a:cubicBezTo>
                  <a:cubicBezTo>
                    <a:pt x="10602" y="21287"/>
                    <a:pt x="11858" y="21287"/>
                    <a:pt x="12741" y="20394"/>
                  </a:cubicBezTo>
                  <a:cubicBezTo>
                    <a:pt x="13625" y="19501"/>
                    <a:pt x="15020" y="15850"/>
                    <a:pt x="15252" y="15444"/>
                  </a:cubicBezTo>
                  <a:cubicBezTo>
                    <a:pt x="15485" y="15038"/>
                    <a:pt x="15717" y="14795"/>
                    <a:pt x="16089" y="14470"/>
                  </a:cubicBezTo>
                  <a:cubicBezTo>
                    <a:pt x="16461" y="14146"/>
                    <a:pt x="17484" y="11955"/>
                    <a:pt x="17670" y="11468"/>
                  </a:cubicBezTo>
                  <a:cubicBezTo>
                    <a:pt x="17856" y="10981"/>
                    <a:pt x="17856" y="11062"/>
                    <a:pt x="18414" y="10332"/>
                  </a:cubicBezTo>
                  <a:cubicBezTo>
                    <a:pt x="18972" y="9601"/>
                    <a:pt x="20274" y="1730"/>
                    <a:pt x="20274" y="1324"/>
                  </a:cubicBezTo>
                  <a:cubicBezTo>
                    <a:pt x="20274" y="919"/>
                    <a:pt x="21600" y="-151"/>
                    <a:pt x="15705" y="18"/>
                  </a:cubicBezTo>
                  <a:cubicBezTo>
                    <a:pt x="12337" y="114"/>
                    <a:pt x="9611" y="809"/>
                    <a:pt x="8215" y="690"/>
                  </a:cubicBezTo>
                  <a:cubicBezTo>
                    <a:pt x="5219" y="437"/>
                    <a:pt x="4506" y="125"/>
                    <a:pt x="3576" y="693"/>
                  </a:cubicBezTo>
                  <a:cubicBezTo>
                    <a:pt x="2646" y="1261"/>
                    <a:pt x="372" y="-55"/>
                    <a:pt x="0" y="1487"/>
                  </a:cubicBezTo>
                  <a:close/>
                  <a:moveTo>
                    <a:pt x="0" y="1487"/>
                  </a:moveTo>
                </a:path>
              </a:pathLst>
            </a:custGeom>
            <a:solidFill>
              <a:srgbClr val="807AB8">
                <a:alpha val="39999"/>
              </a:srgb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668" name="Freeform 20"/>
            <p:cNvSpPr>
              <a:spLocks/>
            </p:cNvSpPr>
            <p:nvPr/>
          </p:nvSpPr>
          <p:spPr bwMode="auto">
            <a:xfrm>
              <a:off x="300" y="2234"/>
              <a:ext cx="4104" cy="2736"/>
            </a:xfrm>
            <a:custGeom>
              <a:avLst/>
              <a:gdLst>
                <a:gd name="T0" fmla="*/ 0 w 21600"/>
                <a:gd name="T1" fmla="*/ 0 h 21600"/>
                <a:gd name="T2" fmla="*/ 9367 w 21600"/>
                <a:gd name="T3" fmla="*/ 4078 h 21600"/>
                <a:gd name="T4" fmla="*/ 21600 w 21600"/>
                <a:gd name="T5" fmla="*/ 13224 h 21600"/>
                <a:gd name="T6" fmla="*/ 17685 w 21600"/>
                <a:gd name="T7" fmla="*/ 19947 h 21600"/>
                <a:gd name="T8" fmla="*/ 13771 w 21600"/>
                <a:gd name="T9" fmla="*/ 21600 h 21600"/>
                <a:gd name="T10" fmla="*/ 10625 w 21600"/>
                <a:gd name="T11" fmla="*/ 19065 h 21600"/>
                <a:gd name="T12" fmla="*/ 7270 w 21600"/>
                <a:gd name="T13" fmla="*/ 13445 h 21600"/>
                <a:gd name="T14" fmla="*/ 4683 w 21600"/>
                <a:gd name="T15" fmla="*/ 11902 h 21600"/>
                <a:gd name="T16" fmla="*/ 0 w 21600"/>
                <a:gd name="T17" fmla="*/ 0 h 21600"/>
                <a:gd name="T18" fmla="*/ 0 w 21600"/>
                <a:gd name="T1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0"/>
                    <a:pt x="6221" y="1543"/>
                    <a:pt x="9367" y="4078"/>
                  </a:cubicBezTo>
                  <a:cubicBezTo>
                    <a:pt x="12513" y="6612"/>
                    <a:pt x="21600" y="13224"/>
                    <a:pt x="21600" y="13224"/>
                  </a:cubicBezTo>
                  <a:cubicBezTo>
                    <a:pt x="21600" y="13224"/>
                    <a:pt x="18105" y="19506"/>
                    <a:pt x="17685" y="19947"/>
                  </a:cubicBezTo>
                  <a:cubicBezTo>
                    <a:pt x="17266" y="20388"/>
                    <a:pt x="14400" y="21600"/>
                    <a:pt x="13771" y="21600"/>
                  </a:cubicBezTo>
                  <a:cubicBezTo>
                    <a:pt x="13142" y="21600"/>
                    <a:pt x="11534" y="19947"/>
                    <a:pt x="10625" y="19065"/>
                  </a:cubicBezTo>
                  <a:cubicBezTo>
                    <a:pt x="9717" y="18184"/>
                    <a:pt x="7829" y="13665"/>
                    <a:pt x="7270" y="13445"/>
                  </a:cubicBezTo>
                  <a:cubicBezTo>
                    <a:pt x="6711" y="13224"/>
                    <a:pt x="4963" y="12233"/>
                    <a:pt x="4683" y="11902"/>
                  </a:cubicBezTo>
                  <a:cubicBezTo>
                    <a:pt x="4404" y="11571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FFFFFF">
                <a:alpha val="20000"/>
              </a:srgb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669" name="Freeform 21"/>
            <p:cNvSpPr>
              <a:spLocks/>
            </p:cNvSpPr>
            <p:nvPr/>
          </p:nvSpPr>
          <p:spPr bwMode="auto">
            <a:xfrm>
              <a:off x="2214" y="1768"/>
              <a:ext cx="3559" cy="3198"/>
            </a:xfrm>
            <a:custGeom>
              <a:avLst/>
              <a:gdLst>
                <a:gd name="T0" fmla="+- 0 5380 688"/>
                <a:gd name="T1" fmla="*/ T0 w 20756"/>
                <a:gd name="T2" fmla="+- 0 21421 916"/>
                <a:gd name="T3" fmla="*/ 21421 h 20507"/>
                <a:gd name="T4" fmla="+- 0 10922 688"/>
                <a:gd name="T5" fmla="*/ T4 w 20756"/>
                <a:gd name="T6" fmla="+- 0 18822 916"/>
                <a:gd name="T7" fmla="*/ 18822 h 20507"/>
                <a:gd name="T8" fmla="+- 0 14183 688"/>
                <a:gd name="T9" fmla="*/ T8 w 20756"/>
                <a:gd name="T10" fmla="+- 0 14340 916"/>
                <a:gd name="T11" fmla="*/ 14340 h 20507"/>
                <a:gd name="T12" fmla="+- 0 15405 688"/>
                <a:gd name="T13" fmla="*/ T12 w 20756"/>
                <a:gd name="T14" fmla="+- 0 13175 916"/>
                <a:gd name="T15" fmla="*/ 13175 h 20507"/>
                <a:gd name="T16" fmla="+- 0 18014 688"/>
                <a:gd name="T17" fmla="*/ T16 w 20756"/>
                <a:gd name="T18" fmla="+- 0 10217 916"/>
                <a:gd name="T19" fmla="*/ 10217 h 20507"/>
                <a:gd name="T20" fmla="+- 0 19073 688"/>
                <a:gd name="T21" fmla="*/ T20 w 20756"/>
                <a:gd name="T22" fmla="+- 0 9321 916"/>
                <a:gd name="T23" fmla="*/ 9321 h 20507"/>
                <a:gd name="T24" fmla="+- 0 21437 688"/>
                <a:gd name="T25" fmla="*/ T24 w 20756"/>
                <a:gd name="T26" fmla="+- 0 1076 916"/>
                <a:gd name="T27" fmla="*/ 1076 h 20507"/>
                <a:gd name="T28" fmla="+- 0 18014 688"/>
                <a:gd name="T29" fmla="*/ T28 w 20756"/>
                <a:gd name="T30" fmla="+- 0 5826 916"/>
                <a:gd name="T31" fmla="*/ 5826 h 20507"/>
                <a:gd name="T32" fmla="+- 0 11330 688"/>
                <a:gd name="T33" fmla="*/ T32 w 20756"/>
                <a:gd name="T34" fmla="+- 0 10486 916"/>
                <a:gd name="T35" fmla="*/ 10486 h 20507"/>
                <a:gd name="T36" fmla="+- 0 3505 688"/>
                <a:gd name="T37" fmla="*/ T36 w 20756"/>
                <a:gd name="T38" fmla="+- 0 14430 916"/>
                <a:gd name="T39" fmla="*/ 14430 h 20507"/>
                <a:gd name="T40" fmla="+- 0 3831 688"/>
                <a:gd name="T41" fmla="*/ T40 w 20756"/>
                <a:gd name="T42" fmla="+- 0 16581 916"/>
                <a:gd name="T43" fmla="*/ 16581 h 20507"/>
                <a:gd name="T44" fmla="+- 0 8721 688"/>
                <a:gd name="T45" fmla="*/ T44 w 20756"/>
                <a:gd name="T46" fmla="+- 0 15595 916"/>
                <a:gd name="T47" fmla="*/ 15595 h 20507"/>
                <a:gd name="T48" fmla="+- 0 3586 688"/>
                <a:gd name="T49" fmla="*/ T48 w 20756"/>
                <a:gd name="T50" fmla="+- 0 17925 916"/>
                <a:gd name="T51" fmla="*/ 17925 h 20507"/>
                <a:gd name="T52" fmla="+- 0 1060 688"/>
                <a:gd name="T53" fmla="*/ T52 w 20756"/>
                <a:gd name="T54" fmla="+- 0 16671 916"/>
                <a:gd name="T55" fmla="*/ 16671 h 20507"/>
                <a:gd name="T56" fmla="+- 0 5380 688"/>
                <a:gd name="T57" fmla="*/ T56 w 20756"/>
                <a:gd name="T58" fmla="+- 0 21421 916"/>
                <a:gd name="T59" fmla="*/ 21421 h 20507"/>
                <a:gd name="T60" fmla="+- 0 5380 688"/>
                <a:gd name="T61" fmla="*/ T60 w 20756"/>
                <a:gd name="T62" fmla="+- 0 21421 916"/>
                <a:gd name="T63" fmla="*/ 21421 h 2050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20756" h="20507">
                  <a:moveTo>
                    <a:pt x="4692" y="20505"/>
                  </a:moveTo>
                  <a:cubicBezTo>
                    <a:pt x="4692" y="20505"/>
                    <a:pt x="8197" y="20684"/>
                    <a:pt x="10234" y="17906"/>
                  </a:cubicBezTo>
                  <a:cubicBezTo>
                    <a:pt x="12272" y="15127"/>
                    <a:pt x="13006" y="13693"/>
                    <a:pt x="13495" y="13424"/>
                  </a:cubicBezTo>
                  <a:cubicBezTo>
                    <a:pt x="13984" y="13155"/>
                    <a:pt x="14147" y="12976"/>
                    <a:pt x="14717" y="12259"/>
                  </a:cubicBezTo>
                  <a:cubicBezTo>
                    <a:pt x="15288" y="11542"/>
                    <a:pt x="17000" y="9660"/>
                    <a:pt x="17326" y="9301"/>
                  </a:cubicBezTo>
                  <a:cubicBezTo>
                    <a:pt x="17652" y="8943"/>
                    <a:pt x="18141" y="8764"/>
                    <a:pt x="18385" y="8405"/>
                  </a:cubicBezTo>
                  <a:cubicBezTo>
                    <a:pt x="18630" y="8047"/>
                    <a:pt x="20586" y="1235"/>
                    <a:pt x="20749" y="160"/>
                  </a:cubicBezTo>
                  <a:cubicBezTo>
                    <a:pt x="20912" y="-916"/>
                    <a:pt x="18467" y="3745"/>
                    <a:pt x="17326" y="4910"/>
                  </a:cubicBezTo>
                  <a:cubicBezTo>
                    <a:pt x="16184" y="6075"/>
                    <a:pt x="12027" y="9033"/>
                    <a:pt x="10642" y="9570"/>
                  </a:cubicBezTo>
                  <a:cubicBezTo>
                    <a:pt x="9256" y="10108"/>
                    <a:pt x="3469" y="12797"/>
                    <a:pt x="2817" y="13514"/>
                  </a:cubicBezTo>
                  <a:cubicBezTo>
                    <a:pt x="2165" y="14231"/>
                    <a:pt x="1594" y="15665"/>
                    <a:pt x="3143" y="15665"/>
                  </a:cubicBezTo>
                  <a:cubicBezTo>
                    <a:pt x="4692" y="15665"/>
                    <a:pt x="7626" y="13783"/>
                    <a:pt x="8033" y="14679"/>
                  </a:cubicBezTo>
                  <a:cubicBezTo>
                    <a:pt x="8441" y="15575"/>
                    <a:pt x="4284" y="17457"/>
                    <a:pt x="2898" y="17009"/>
                  </a:cubicBezTo>
                  <a:cubicBezTo>
                    <a:pt x="1513" y="16561"/>
                    <a:pt x="1024" y="15306"/>
                    <a:pt x="372" y="15755"/>
                  </a:cubicBezTo>
                  <a:cubicBezTo>
                    <a:pt x="-280" y="16203"/>
                    <a:pt x="-688" y="18891"/>
                    <a:pt x="4692" y="20505"/>
                  </a:cubicBezTo>
                  <a:close/>
                  <a:moveTo>
                    <a:pt x="4692" y="20505"/>
                  </a:moveTo>
                </a:path>
              </a:pathLst>
            </a:custGeom>
            <a:solidFill>
              <a:srgbClr val="5E5F88">
                <a:alpha val="9999"/>
              </a:srgb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7673" name="Group 25"/>
          <p:cNvGrpSpPr>
            <a:grpSpLocks/>
          </p:cNvGrpSpPr>
          <p:nvPr/>
        </p:nvGrpSpPr>
        <p:grpSpPr bwMode="auto">
          <a:xfrm>
            <a:off x="7545138" y="7436850"/>
            <a:ext cx="3693255" cy="3810923"/>
            <a:chOff x="0" y="0"/>
            <a:chExt cx="3462" cy="3065"/>
          </a:xfrm>
        </p:grpSpPr>
        <p:sp>
          <p:nvSpPr>
            <p:cNvPr id="27671" name="Freeform 23"/>
            <p:cNvSpPr>
              <a:spLocks/>
            </p:cNvSpPr>
            <p:nvPr/>
          </p:nvSpPr>
          <p:spPr bwMode="auto">
            <a:xfrm rot="8630895">
              <a:off x="134" y="872"/>
              <a:ext cx="3218" cy="1351"/>
            </a:xfrm>
            <a:custGeom>
              <a:avLst/>
              <a:gdLst>
                <a:gd name="T0" fmla="*/ 0 w 21260"/>
                <a:gd name="T1" fmla="+- 0 3154 2633"/>
                <a:gd name="T2" fmla="*/ 3154 h 18967"/>
                <a:gd name="T3" fmla="*/ 14966 w 21260"/>
                <a:gd name="T4" fmla="+- 0 9206 2633"/>
                <a:gd name="T5" fmla="*/ 9206 h 18967"/>
                <a:gd name="T6" fmla="*/ 20915 w 21260"/>
                <a:gd name="T7" fmla="+- 0 21600 2633"/>
                <a:gd name="T8" fmla="*/ 21600 h 18967"/>
                <a:gd name="T9" fmla="*/ 21260 w 21260"/>
                <a:gd name="T10" fmla="+- 0 19074 2633"/>
                <a:gd name="T11" fmla="*/ 19074 h 18967"/>
                <a:gd name="T12" fmla="*/ 21224 w 21260"/>
                <a:gd name="T13" fmla="+- 0 19018 2633"/>
                <a:gd name="T14" fmla="*/ 19018 h 18967"/>
                <a:gd name="T15" fmla="*/ 20916 w 21260"/>
                <a:gd name="T16" fmla="+- 0 21508 2633"/>
                <a:gd name="T17" fmla="*/ 21508 h 18967"/>
                <a:gd name="T18" fmla="*/ 18163 w 21260"/>
                <a:gd name="T19" fmla="+- 0 19698 2633"/>
                <a:gd name="T20" fmla="*/ 19698 h 18967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</a:cxnLst>
              <a:rect l="0" t="0" r="r" b="b"/>
              <a:pathLst>
                <a:path w="21260" h="18967">
                  <a:moveTo>
                    <a:pt x="0" y="521"/>
                  </a:moveTo>
                  <a:cubicBezTo>
                    <a:pt x="0" y="521"/>
                    <a:pt x="9244" y="-2633"/>
                    <a:pt x="14966" y="6573"/>
                  </a:cubicBezTo>
                  <a:cubicBezTo>
                    <a:pt x="21600" y="17244"/>
                    <a:pt x="20915" y="18967"/>
                    <a:pt x="20915" y="18967"/>
                  </a:cubicBezTo>
                  <a:lnTo>
                    <a:pt x="21260" y="16441"/>
                  </a:lnTo>
                  <a:lnTo>
                    <a:pt x="21224" y="16385"/>
                  </a:lnTo>
                  <a:lnTo>
                    <a:pt x="20916" y="18875"/>
                  </a:lnTo>
                  <a:lnTo>
                    <a:pt x="18163" y="170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7672" name="Picture 2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169105">
              <a:off x="107" y="820"/>
              <a:ext cx="3248" cy="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74" name="Rectangle 26"/>
          <p:cNvSpPr>
            <a:spLocks/>
          </p:cNvSpPr>
          <p:nvPr/>
        </p:nvSpPr>
        <p:spPr bwMode="auto">
          <a:xfrm>
            <a:off x="20039954" y="4509588"/>
            <a:ext cx="42164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36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Проекты по мнению авторов</a:t>
            </a:r>
            <a:endParaRPr lang="en-US" sz="2800" dirty="0">
              <a:solidFill>
                <a:srgbClr val="CDCDCD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grpSp>
        <p:nvGrpSpPr>
          <p:cNvPr id="27677" name="Group 29"/>
          <p:cNvGrpSpPr>
            <a:grpSpLocks/>
          </p:cNvGrpSpPr>
          <p:nvPr/>
        </p:nvGrpSpPr>
        <p:grpSpPr bwMode="auto">
          <a:xfrm>
            <a:off x="15964842" y="3614238"/>
            <a:ext cx="3913187" cy="3524250"/>
            <a:chOff x="0" y="0"/>
            <a:chExt cx="2464" cy="2219"/>
          </a:xfrm>
        </p:grpSpPr>
        <p:sp>
          <p:nvSpPr>
            <p:cNvPr id="27675" name="Freeform 27"/>
            <p:cNvSpPr>
              <a:spLocks/>
            </p:cNvSpPr>
            <p:nvPr/>
          </p:nvSpPr>
          <p:spPr bwMode="auto">
            <a:xfrm rot="-2169105">
              <a:off x="126" y="572"/>
              <a:ext cx="2200" cy="1072"/>
            </a:xfrm>
            <a:custGeom>
              <a:avLst/>
              <a:gdLst>
                <a:gd name="T0" fmla="*/ 0 w 21351"/>
                <a:gd name="T1" fmla="+- 0 3168 2644"/>
                <a:gd name="T2" fmla="*/ 3168 h 18956"/>
                <a:gd name="T3" fmla="*/ 14966 w 21351"/>
                <a:gd name="T4" fmla="+- 0 9245 2644"/>
                <a:gd name="T5" fmla="*/ 9245 h 18956"/>
                <a:gd name="T6" fmla="*/ 20485 w 21351"/>
                <a:gd name="T7" fmla="+- 0 20604 2644"/>
                <a:gd name="T8" fmla="*/ 20604 h 18956"/>
                <a:gd name="T9" fmla="*/ 20986 w 21351"/>
                <a:gd name="T10" fmla="+- 0 17451 2644"/>
                <a:gd name="T11" fmla="*/ 17451 h 18956"/>
                <a:gd name="T12" fmla="*/ 21351 w 21351"/>
                <a:gd name="T13" fmla="+- 0 16528 2644"/>
                <a:gd name="T14" fmla="*/ 16528 h 18956"/>
                <a:gd name="T15" fmla="*/ 20916 w 21351"/>
                <a:gd name="T16" fmla="+- 0 21600 2644"/>
                <a:gd name="T17" fmla="*/ 21600 h 18956"/>
                <a:gd name="T18" fmla="*/ 18163 w 21351"/>
                <a:gd name="T19" fmla="+- 0 19782 2644"/>
                <a:gd name="T20" fmla="*/ 19782 h 1895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</a:cxnLst>
              <a:rect l="0" t="0" r="r" b="b"/>
              <a:pathLst>
                <a:path w="21351" h="18956">
                  <a:moveTo>
                    <a:pt x="0" y="524"/>
                  </a:moveTo>
                  <a:cubicBezTo>
                    <a:pt x="0" y="524"/>
                    <a:pt x="9244" y="-2644"/>
                    <a:pt x="14966" y="6601"/>
                  </a:cubicBezTo>
                  <a:cubicBezTo>
                    <a:pt x="21600" y="17318"/>
                    <a:pt x="20485" y="17960"/>
                    <a:pt x="20485" y="17960"/>
                  </a:cubicBezTo>
                  <a:lnTo>
                    <a:pt x="20986" y="14807"/>
                  </a:lnTo>
                  <a:lnTo>
                    <a:pt x="21351" y="13884"/>
                  </a:lnTo>
                  <a:lnTo>
                    <a:pt x="20916" y="18956"/>
                  </a:lnTo>
                  <a:lnTo>
                    <a:pt x="18163" y="171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7676" name="Picture 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169105">
              <a:off x="112" y="553"/>
              <a:ext cx="2240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78" name="Rectangle 30"/>
          <p:cNvSpPr>
            <a:spLocks/>
          </p:cNvSpPr>
          <p:nvPr/>
        </p:nvSpPr>
        <p:spPr bwMode="auto">
          <a:xfrm>
            <a:off x="4144846" y="7904688"/>
            <a:ext cx="2925877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36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Проекты на самом деле</a:t>
            </a:r>
            <a:endParaRPr lang="en-US" sz="2800" dirty="0">
              <a:solidFill>
                <a:srgbClr val="CDCDCD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27682" name="Rectangle 34"/>
          <p:cNvSpPr>
            <a:spLocks/>
          </p:cNvSpPr>
          <p:nvPr/>
        </p:nvSpPr>
        <p:spPr bwMode="auto">
          <a:xfrm>
            <a:off x="22317751" y="12705834"/>
            <a:ext cx="352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ru-RU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09</a:t>
            </a:r>
            <a:endParaRPr lang="en-US" sz="2400" dirty="0">
              <a:solidFill>
                <a:srgbClr val="B3B3B3"/>
              </a:solidFill>
              <a:latin typeface="Open Sans Bold" charset="0"/>
              <a:ea typeface="ＭＳ Ｐゴシック" charset="0"/>
              <a:cs typeface="Open Sans Bold" charset="0"/>
              <a:sym typeface="Open Sans Bold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FB4F12B5-F9AA-4966-9A1F-B8064684246E}"/>
              </a:ext>
            </a:extLst>
          </p:cNvPr>
          <p:cNvSpPr>
            <a:spLocks/>
          </p:cNvSpPr>
          <p:nvPr/>
        </p:nvSpPr>
        <p:spPr bwMode="auto">
          <a:xfrm>
            <a:off x="1017330" y="3335657"/>
            <a:ext cx="7271239" cy="247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ru-RU" sz="42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Мы делаем намного больше, чем представляем себе.</a:t>
            </a:r>
            <a:endParaRPr lang="en-US" sz="42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7E40C7A-53CF-49F1-857A-DF93CFD6A59C}"/>
              </a:ext>
            </a:extLst>
          </p:cNvPr>
          <p:cNvSpPr/>
          <p:nvPr/>
        </p:nvSpPr>
        <p:spPr bwMode="auto">
          <a:xfrm>
            <a:off x="457200" y="762000"/>
            <a:ext cx="762001" cy="717592"/>
          </a:xfrm>
          <a:prstGeom prst="rect">
            <a:avLst/>
          </a:prstGeom>
          <a:solidFill>
            <a:srgbClr val="1A1A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A7FFB5A-E7B5-493D-A6B6-5B7C4BCF056C}"/>
              </a:ext>
            </a:extLst>
          </p:cNvPr>
          <p:cNvSpPr/>
          <p:nvPr/>
        </p:nvSpPr>
        <p:spPr bwMode="auto">
          <a:xfrm>
            <a:off x="1363044" y="12496800"/>
            <a:ext cx="3982065" cy="558779"/>
          </a:xfrm>
          <a:prstGeom prst="rect">
            <a:avLst/>
          </a:prstGeom>
          <a:solidFill>
            <a:srgbClr val="21232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7C50F89-E4F2-4779-A17E-57308B077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4386" y="318403"/>
            <a:ext cx="2319389" cy="197636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DCAC870-F0B0-4CA6-AFB2-ED2EAD57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0" y="304800"/>
            <a:ext cx="2319389" cy="19763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screen 02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Pages>0</Pages>
  <Words>246</Words>
  <Characters>0</Characters>
  <Application>Microsoft Office PowerPoint</Application>
  <PresentationFormat>Произвольный</PresentationFormat>
  <Lines>0</Lines>
  <Paragraphs>79</Paragraphs>
  <Slides>14</Slides>
  <Notes>0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8" baseType="lpstr">
      <vt:lpstr>Arial</vt:lpstr>
      <vt:lpstr>Calibri</vt:lpstr>
      <vt:lpstr>Gill Sans</vt:lpstr>
      <vt:lpstr>Open Sans</vt:lpstr>
      <vt:lpstr>Open Sans Bold</vt:lpstr>
      <vt:lpstr>Open Sans Light</vt:lpstr>
      <vt:lpstr>Open Sans Light Italic</vt:lpstr>
      <vt:lpstr>Roboto Regular</vt:lpstr>
      <vt:lpstr>Source Sans Pro</vt:lpstr>
      <vt:lpstr>Source Sans Pro Bold</vt:lpstr>
      <vt:lpstr>blank</vt:lpstr>
      <vt:lpstr>Title</vt:lpstr>
      <vt:lpstr>big screen 02 copy</vt:lpstr>
      <vt:lpstr>Title &amp; Subtitle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Timur</dc:creator>
  <cp:keywords/>
  <dc:description/>
  <cp:lastModifiedBy>Тимур Дидигов</cp:lastModifiedBy>
  <cp:revision>57</cp:revision>
  <dcterms:modified xsi:type="dcterms:W3CDTF">2020-12-14T12:01:21Z</dcterms:modified>
</cp:coreProperties>
</file>